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5" r:id="rId2"/>
    <p:sldMasterId id="2147483830" r:id="rId3"/>
  </p:sldMasterIdLst>
  <p:notesMasterIdLst>
    <p:notesMasterId r:id="rId14"/>
  </p:notesMasterIdLst>
  <p:sldIdLst>
    <p:sldId id="377" r:id="rId4"/>
    <p:sldId id="362" r:id="rId5"/>
    <p:sldId id="364" r:id="rId6"/>
    <p:sldId id="369" r:id="rId7"/>
    <p:sldId id="371" r:id="rId8"/>
    <p:sldId id="373" r:id="rId9"/>
    <p:sldId id="366" r:id="rId10"/>
    <p:sldId id="376" r:id="rId11"/>
    <p:sldId id="375" r:id="rId12"/>
    <p:sldId id="374" r:id="rId13"/>
  </p:sldIdLst>
  <p:sldSz cx="18286413" cy="10287000"/>
  <p:notesSz cx="7104063" cy="10234613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24E"/>
    <a:srgbClr val="F07010"/>
    <a:srgbClr val="11A787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5C17C-F997-4E43-B2A5-23DF25B8DDF5}" v="109" dt="2023-11-03T13:59:30.293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3117" autoAdjust="0"/>
  </p:normalViewPr>
  <p:slideViewPr>
    <p:cSldViewPr snapToGrid="0">
      <p:cViewPr varScale="1">
        <p:scale>
          <a:sx n="45" d="100"/>
          <a:sy n="45" d="100"/>
        </p:scale>
        <p:origin x="796" y="20"/>
      </p:cViewPr>
      <p:guideLst>
        <p:guide orient="horz" pos="3238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notesViewPr>
    <p:cSldViewPr snapToGrid="0">
      <p:cViewPr varScale="1">
        <p:scale>
          <a:sx n="45" d="100"/>
          <a:sy n="45" d="100"/>
        </p:scale>
        <p:origin x="2796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ABC6D-0620-4CEA-A49D-FB947E2695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215F073-416D-4672-B652-B868F178ECD9}">
      <dgm:prSet custT="1"/>
      <dgm:spPr/>
      <dgm:t>
        <a:bodyPr/>
        <a:lstStyle/>
        <a:p>
          <a:r>
            <a:rPr lang="es-BO" sz="2600" dirty="0">
              <a:latin typeface="Calibri" panose="020F0502020204030204" pitchFamily="34" charset="0"/>
              <a:cs typeface="Calibri" panose="020F0502020204030204" pitchFamily="34" charset="0"/>
            </a:rPr>
            <a:t>Sólo puedes ver información de tu cartera.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B74A92-FA2A-4BB2-A46F-5E7C361FA4B8}" type="parTrans" cxnId="{548CF651-A06F-42FF-8CC4-6E157FD128D4}">
      <dgm:prSet/>
      <dgm:spPr/>
      <dgm:t>
        <a:bodyPr/>
        <a:lstStyle/>
        <a:p>
          <a:endParaRPr lang="en-US"/>
        </a:p>
      </dgm:t>
    </dgm:pt>
    <dgm:pt modelId="{5801FCB7-891B-49F5-A10F-9AFD9CDEA523}" type="sibTrans" cxnId="{548CF651-A06F-42FF-8CC4-6E157FD128D4}">
      <dgm:prSet/>
      <dgm:spPr/>
      <dgm:t>
        <a:bodyPr/>
        <a:lstStyle/>
        <a:p>
          <a:endParaRPr lang="en-US"/>
        </a:p>
      </dgm:t>
    </dgm:pt>
    <dgm:pt modelId="{0550F4F2-2B3E-414B-9869-47107BECDF0B}">
      <dgm:prSet custT="1"/>
      <dgm:spPr/>
      <dgm:t>
        <a:bodyPr/>
        <a:lstStyle/>
        <a:p>
          <a:pPr algn="just"/>
          <a:r>
            <a:rPr lang="es-BO" sz="2600" dirty="0">
              <a:latin typeface="Calibri" panose="020F0502020204030204" pitchFamily="34" charset="0"/>
              <a:cs typeface="Calibri" panose="020F0502020204030204" pitchFamily="34" charset="0"/>
            </a:rPr>
            <a:t>Sólo tú y tu líder podrán tener acceso al seguimiento de cada uno de tus clientes, para poder tener un seguimiento eficiente de tus clientes.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AAB078-D3C7-4053-B46D-3B03724DD586}" type="parTrans" cxnId="{68D64C49-E93A-45CA-860E-5B141455C991}">
      <dgm:prSet/>
      <dgm:spPr/>
      <dgm:t>
        <a:bodyPr/>
        <a:lstStyle/>
        <a:p>
          <a:endParaRPr lang="en-US"/>
        </a:p>
      </dgm:t>
    </dgm:pt>
    <dgm:pt modelId="{878C9D99-8B8D-4C9B-94C7-17ED7CDAEDBD}" type="sibTrans" cxnId="{68D64C49-E93A-45CA-860E-5B141455C991}">
      <dgm:prSet/>
      <dgm:spPr/>
      <dgm:t>
        <a:bodyPr/>
        <a:lstStyle/>
        <a:p>
          <a:endParaRPr lang="en-US"/>
        </a:p>
      </dgm:t>
    </dgm:pt>
    <dgm:pt modelId="{6809A448-6185-469F-ACB3-A2EA13BE06C2}">
      <dgm:prSet custT="1"/>
      <dgm:spPr/>
      <dgm:t>
        <a:bodyPr/>
        <a:lstStyle/>
        <a:p>
          <a:pPr algn="just"/>
          <a:r>
            <a:rPr lang="es-BO" sz="2600" dirty="0">
              <a:latin typeface="Calibri" panose="020F0502020204030204" pitchFamily="34" charset="0"/>
              <a:cs typeface="Calibri" panose="020F0502020204030204" pitchFamily="34" charset="0"/>
            </a:rPr>
            <a:t>Si mantienes actualizada la información puedes tener tu cartera muy ordenada y fácil de manejar. Además de tener recordatorios de cada una de tus tareas pendientes.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30D83D-B0B2-41D0-B29A-B2B120500BDC}" type="parTrans" cxnId="{2A4B1555-C376-46C5-BA35-19C0B84EE4CD}">
      <dgm:prSet/>
      <dgm:spPr/>
      <dgm:t>
        <a:bodyPr/>
        <a:lstStyle/>
        <a:p>
          <a:endParaRPr lang="en-US"/>
        </a:p>
      </dgm:t>
    </dgm:pt>
    <dgm:pt modelId="{A4419D44-0EDD-411D-844E-1C7068285CA0}" type="sibTrans" cxnId="{2A4B1555-C376-46C5-BA35-19C0B84EE4CD}">
      <dgm:prSet/>
      <dgm:spPr/>
      <dgm:t>
        <a:bodyPr/>
        <a:lstStyle/>
        <a:p>
          <a:endParaRPr lang="en-US"/>
        </a:p>
      </dgm:t>
    </dgm:pt>
    <dgm:pt modelId="{73DFFBAD-22B4-473A-B47C-ECCFDAC631D4}">
      <dgm:prSet custT="1"/>
      <dgm:spPr/>
      <dgm:t>
        <a:bodyPr/>
        <a:lstStyle/>
        <a:p>
          <a:pPr algn="just"/>
          <a:r>
            <a:rPr lang="es-BO" sz="2600" dirty="0">
              <a:latin typeface="Calibri" panose="020F0502020204030204" pitchFamily="34" charset="0"/>
              <a:cs typeface="Calibri" panose="020F0502020204030204" pitchFamily="34" charset="0"/>
            </a:rPr>
            <a:t>Puedes tener el detalle personalizado de cada cliente a la mano y personalizar la gestión de ventas que realizas.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17B78E-3CE2-4B36-A2AB-6B29B517684D}" type="parTrans" cxnId="{91EA8BD5-00E0-492F-AE2E-28F2BFFA09FA}">
      <dgm:prSet/>
      <dgm:spPr/>
      <dgm:t>
        <a:bodyPr/>
        <a:lstStyle/>
        <a:p>
          <a:endParaRPr lang="en-US"/>
        </a:p>
      </dgm:t>
    </dgm:pt>
    <dgm:pt modelId="{E9E35293-4D49-49F4-852F-483C98AD8B36}" type="sibTrans" cxnId="{91EA8BD5-00E0-492F-AE2E-28F2BFFA09FA}">
      <dgm:prSet/>
      <dgm:spPr/>
      <dgm:t>
        <a:bodyPr/>
        <a:lstStyle/>
        <a:p>
          <a:endParaRPr lang="en-US"/>
        </a:p>
      </dgm:t>
    </dgm:pt>
    <dgm:pt modelId="{C9894AF2-B923-4ACA-9771-1CA3C923D9C9}">
      <dgm:prSet custT="1"/>
      <dgm:spPr/>
      <dgm:t>
        <a:bodyPr/>
        <a:lstStyle/>
        <a:p>
          <a:pPr algn="just"/>
          <a:r>
            <a:rPr lang="es-BO" sz="2600" dirty="0">
              <a:latin typeface="Calibri" panose="020F0502020204030204" pitchFamily="34" charset="0"/>
              <a:cs typeface="Calibri" panose="020F0502020204030204" pitchFamily="34" charset="0"/>
            </a:rPr>
            <a:t>Tienes información en tiempo real de tu cartera, incluyendo montos en prima y cantidad de pólizas vendidas.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157B5D-6823-4BA8-93FF-5DD218979DD9}" type="parTrans" cxnId="{61F5A8F3-55F2-4C32-9253-464B82144D92}">
      <dgm:prSet/>
      <dgm:spPr/>
      <dgm:t>
        <a:bodyPr/>
        <a:lstStyle/>
        <a:p>
          <a:endParaRPr lang="en-US"/>
        </a:p>
      </dgm:t>
    </dgm:pt>
    <dgm:pt modelId="{F4A81D3A-5E02-45B8-BAB0-01DCD8BA8B0F}" type="sibTrans" cxnId="{61F5A8F3-55F2-4C32-9253-464B82144D92}">
      <dgm:prSet/>
      <dgm:spPr/>
      <dgm:t>
        <a:bodyPr/>
        <a:lstStyle/>
        <a:p>
          <a:endParaRPr lang="en-US"/>
        </a:p>
      </dgm:t>
    </dgm:pt>
    <dgm:pt modelId="{9B47C854-0D5D-451E-A75D-E052868EEA31}" type="pres">
      <dgm:prSet presAssocID="{37BABC6D-0620-4CEA-A49D-FB947E26954C}" presName="root" presStyleCnt="0">
        <dgm:presLayoutVars>
          <dgm:dir/>
          <dgm:resizeHandles val="exact"/>
        </dgm:presLayoutVars>
      </dgm:prSet>
      <dgm:spPr/>
    </dgm:pt>
    <dgm:pt modelId="{7E757A52-9A95-46EB-A00A-19A4CF0B11A4}" type="pres">
      <dgm:prSet presAssocID="{C215F073-416D-4672-B652-B868F178ECD9}" presName="compNode" presStyleCnt="0"/>
      <dgm:spPr/>
    </dgm:pt>
    <dgm:pt modelId="{B859AC0F-F65A-4744-A6B9-63083E8B9A9E}" type="pres">
      <dgm:prSet presAssocID="{C215F073-416D-4672-B652-B868F178ECD9}" presName="bgRect" presStyleLbl="bgShp" presStyleIdx="0" presStyleCnt="5"/>
      <dgm:spPr/>
    </dgm:pt>
    <dgm:pt modelId="{C40BC038-0C98-4F33-99FE-9032920FA2A4}" type="pres">
      <dgm:prSet presAssocID="{C215F073-416D-4672-B652-B868F178ECD9}" presName="iconRect" presStyleLbl="node1" presStyleIdx="0" presStyleCnt="5" custScaleX="128790" custScaleY="1437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tera"/>
        </a:ext>
      </dgm:extLst>
    </dgm:pt>
    <dgm:pt modelId="{2FE1EA96-9142-4459-AC55-C4AD3F067C74}" type="pres">
      <dgm:prSet presAssocID="{C215F073-416D-4672-B652-B868F178ECD9}" presName="spaceRect" presStyleCnt="0"/>
      <dgm:spPr/>
    </dgm:pt>
    <dgm:pt modelId="{1E68DAFE-02B6-4BC2-B2DC-06BBE10B304C}" type="pres">
      <dgm:prSet presAssocID="{C215F073-416D-4672-B652-B868F178ECD9}" presName="parTx" presStyleLbl="revTx" presStyleIdx="0" presStyleCnt="5" custScaleY="99262" custLinFactNeighborY="-1557">
        <dgm:presLayoutVars>
          <dgm:chMax val="0"/>
          <dgm:chPref val="0"/>
        </dgm:presLayoutVars>
      </dgm:prSet>
      <dgm:spPr/>
    </dgm:pt>
    <dgm:pt modelId="{CAD13B12-551D-477B-996F-BD1B8A1CD81F}" type="pres">
      <dgm:prSet presAssocID="{5801FCB7-891B-49F5-A10F-9AFD9CDEA523}" presName="sibTrans" presStyleCnt="0"/>
      <dgm:spPr/>
    </dgm:pt>
    <dgm:pt modelId="{5ABD502B-95E3-4280-AF28-06484D9BAE7C}" type="pres">
      <dgm:prSet presAssocID="{0550F4F2-2B3E-414B-9869-47107BECDF0B}" presName="compNode" presStyleCnt="0"/>
      <dgm:spPr/>
    </dgm:pt>
    <dgm:pt modelId="{35E61643-BBB3-46AD-967A-D7235E9F47DD}" type="pres">
      <dgm:prSet presAssocID="{0550F4F2-2B3E-414B-9869-47107BECDF0B}" presName="bgRect" presStyleLbl="bgShp" presStyleIdx="1" presStyleCnt="5"/>
      <dgm:spPr/>
    </dgm:pt>
    <dgm:pt modelId="{48BDCE59-BE02-4C5F-9204-5698C97F5C22}" type="pres">
      <dgm:prSet presAssocID="{0550F4F2-2B3E-414B-9869-47107BECDF0B}" presName="iconRect" presStyleLbl="node1" presStyleIdx="1" presStyleCnt="5" custScaleX="128790" custScaleY="1200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grama de flujo"/>
        </a:ext>
      </dgm:extLst>
    </dgm:pt>
    <dgm:pt modelId="{9517A83A-700D-4E7C-9232-AB5D0C81A775}" type="pres">
      <dgm:prSet presAssocID="{0550F4F2-2B3E-414B-9869-47107BECDF0B}" presName="spaceRect" presStyleCnt="0"/>
      <dgm:spPr/>
    </dgm:pt>
    <dgm:pt modelId="{4F9055E6-536A-4CB9-9521-52F4989C22EE}" type="pres">
      <dgm:prSet presAssocID="{0550F4F2-2B3E-414B-9869-47107BECDF0B}" presName="parTx" presStyleLbl="revTx" presStyleIdx="1" presStyleCnt="5" custLinFactNeighborY="-12045">
        <dgm:presLayoutVars>
          <dgm:chMax val="0"/>
          <dgm:chPref val="0"/>
        </dgm:presLayoutVars>
      </dgm:prSet>
      <dgm:spPr/>
    </dgm:pt>
    <dgm:pt modelId="{4625E636-7F72-428C-BC70-0D8B8EAFE049}" type="pres">
      <dgm:prSet presAssocID="{878C9D99-8B8D-4C9B-94C7-17ED7CDAEDBD}" presName="sibTrans" presStyleCnt="0"/>
      <dgm:spPr/>
    </dgm:pt>
    <dgm:pt modelId="{904334C5-9304-4D48-9F35-E637BF22F4F7}" type="pres">
      <dgm:prSet presAssocID="{6809A448-6185-469F-ACB3-A2EA13BE06C2}" presName="compNode" presStyleCnt="0"/>
      <dgm:spPr/>
    </dgm:pt>
    <dgm:pt modelId="{B57F96E5-D065-4FEF-B997-D77A387AC1BE}" type="pres">
      <dgm:prSet presAssocID="{6809A448-6185-469F-ACB3-A2EA13BE06C2}" presName="bgRect" presStyleLbl="bgShp" presStyleIdx="2" presStyleCnt="5"/>
      <dgm:spPr/>
    </dgm:pt>
    <dgm:pt modelId="{C6ABE0FA-045E-4AD4-8CD3-28927C66FD07}" type="pres">
      <dgm:prSet presAssocID="{6809A448-6185-469F-ACB3-A2EA13BE06C2}" presName="iconRect" presStyleLbl="node1" presStyleIdx="2" presStyleCnt="5" custScaleX="140650" custScaleY="1161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illas"/>
        </a:ext>
      </dgm:extLst>
    </dgm:pt>
    <dgm:pt modelId="{2A8D92F8-DF9C-4B62-AA91-0F3FA7F108C2}" type="pres">
      <dgm:prSet presAssocID="{6809A448-6185-469F-ACB3-A2EA13BE06C2}" presName="spaceRect" presStyleCnt="0"/>
      <dgm:spPr/>
    </dgm:pt>
    <dgm:pt modelId="{D5886363-F723-4F65-BB10-7470977D108A}" type="pres">
      <dgm:prSet presAssocID="{6809A448-6185-469F-ACB3-A2EA13BE06C2}" presName="parTx" presStyleLbl="revTx" presStyleIdx="2" presStyleCnt="5" custLinFactNeighborY="-12045">
        <dgm:presLayoutVars>
          <dgm:chMax val="0"/>
          <dgm:chPref val="0"/>
        </dgm:presLayoutVars>
      </dgm:prSet>
      <dgm:spPr/>
    </dgm:pt>
    <dgm:pt modelId="{5A8405CF-C2FD-4AF8-B449-88E1D0F8540A}" type="pres">
      <dgm:prSet presAssocID="{A4419D44-0EDD-411D-844E-1C7068285CA0}" presName="sibTrans" presStyleCnt="0"/>
      <dgm:spPr/>
    </dgm:pt>
    <dgm:pt modelId="{3683D449-F77F-4EEB-80F5-D90D05987EF3}" type="pres">
      <dgm:prSet presAssocID="{73DFFBAD-22B4-473A-B47C-ECCFDAC631D4}" presName="compNode" presStyleCnt="0"/>
      <dgm:spPr/>
    </dgm:pt>
    <dgm:pt modelId="{EAEC3B3A-98BB-4919-A05B-1926EE7C602F}" type="pres">
      <dgm:prSet presAssocID="{73DFFBAD-22B4-473A-B47C-ECCFDAC631D4}" presName="bgRect" presStyleLbl="bgShp" presStyleIdx="3" presStyleCnt="5"/>
      <dgm:spPr/>
    </dgm:pt>
    <dgm:pt modelId="{0954CD9E-41EB-4785-BA7F-844D5575B794}" type="pres">
      <dgm:prSet presAssocID="{73DFFBAD-22B4-473A-B47C-ECCFDAC631D4}" presName="iconRect" presStyleLbl="node1" presStyleIdx="3" presStyleCnt="5" custScaleX="120260" custScaleY="11625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"/>
        </a:ext>
      </dgm:extLst>
    </dgm:pt>
    <dgm:pt modelId="{601783DF-4969-41F4-B3AE-4B9B1FFE36D1}" type="pres">
      <dgm:prSet presAssocID="{73DFFBAD-22B4-473A-B47C-ECCFDAC631D4}" presName="spaceRect" presStyleCnt="0"/>
      <dgm:spPr/>
    </dgm:pt>
    <dgm:pt modelId="{24C5EA8F-A115-4328-B937-FB191FE8B16F}" type="pres">
      <dgm:prSet presAssocID="{73DFFBAD-22B4-473A-B47C-ECCFDAC631D4}" presName="parTx" presStyleLbl="revTx" presStyleIdx="3" presStyleCnt="5" custLinFactNeighborY="-10950">
        <dgm:presLayoutVars>
          <dgm:chMax val="0"/>
          <dgm:chPref val="0"/>
        </dgm:presLayoutVars>
      </dgm:prSet>
      <dgm:spPr/>
    </dgm:pt>
    <dgm:pt modelId="{49697C09-2D17-4487-9667-171A346107AA}" type="pres">
      <dgm:prSet presAssocID="{E9E35293-4D49-49F4-852F-483C98AD8B36}" presName="sibTrans" presStyleCnt="0"/>
      <dgm:spPr/>
    </dgm:pt>
    <dgm:pt modelId="{1F6D7B24-DF72-436B-8F4E-6E1ADE79D9EB}" type="pres">
      <dgm:prSet presAssocID="{C9894AF2-B923-4ACA-9771-1CA3C923D9C9}" presName="compNode" presStyleCnt="0"/>
      <dgm:spPr/>
    </dgm:pt>
    <dgm:pt modelId="{DD2EA613-5F50-47C0-9B78-01DB893E9E5B}" type="pres">
      <dgm:prSet presAssocID="{C9894AF2-B923-4ACA-9771-1CA3C923D9C9}" presName="bgRect" presStyleLbl="bgShp" presStyleIdx="4" presStyleCnt="5"/>
      <dgm:spPr/>
    </dgm:pt>
    <dgm:pt modelId="{A7EC6545-4275-4FE3-970E-B5C4C28A7702}" type="pres">
      <dgm:prSet presAssocID="{C9894AF2-B923-4ACA-9771-1CA3C923D9C9}" presName="iconRect" presStyleLbl="node1" presStyleIdx="4" presStyleCnt="5" custScaleX="128790" custScaleY="12086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043FACA6-9FEB-429B-B0F7-DF3BE10341A2}" type="pres">
      <dgm:prSet presAssocID="{C9894AF2-B923-4ACA-9771-1CA3C923D9C9}" presName="spaceRect" presStyleCnt="0"/>
      <dgm:spPr/>
    </dgm:pt>
    <dgm:pt modelId="{705B9F05-9C7A-4318-A2B7-B051CA5FA102}" type="pres">
      <dgm:prSet presAssocID="{C9894AF2-B923-4ACA-9771-1CA3C923D9C9}" presName="parTx" presStyleLbl="revTx" presStyleIdx="4" presStyleCnt="5" custLinFactNeighborY="-8760">
        <dgm:presLayoutVars>
          <dgm:chMax val="0"/>
          <dgm:chPref val="0"/>
        </dgm:presLayoutVars>
      </dgm:prSet>
      <dgm:spPr/>
    </dgm:pt>
  </dgm:ptLst>
  <dgm:cxnLst>
    <dgm:cxn modelId="{1C969108-4417-4FAC-BB25-F8593B332B6E}" type="presOf" srcId="{C215F073-416D-4672-B652-B868F178ECD9}" destId="{1E68DAFE-02B6-4BC2-B2DC-06BBE10B304C}" srcOrd="0" destOrd="0" presId="urn:microsoft.com/office/officeart/2018/2/layout/IconVerticalSolidList"/>
    <dgm:cxn modelId="{C0C7FE10-D752-4D5E-9C05-43AB9255E7C6}" type="presOf" srcId="{73DFFBAD-22B4-473A-B47C-ECCFDAC631D4}" destId="{24C5EA8F-A115-4328-B937-FB191FE8B16F}" srcOrd="0" destOrd="0" presId="urn:microsoft.com/office/officeart/2018/2/layout/IconVerticalSolidList"/>
    <dgm:cxn modelId="{09C62415-78B1-4AD6-B3AC-599107916AE5}" type="presOf" srcId="{C9894AF2-B923-4ACA-9771-1CA3C923D9C9}" destId="{705B9F05-9C7A-4318-A2B7-B051CA5FA102}" srcOrd="0" destOrd="0" presId="urn:microsoft.com/office/officeart/2018/2/layout/IconVerticalSolidList"/>
    <dgm:cxn modelId="{1ECC9027-2B22-4E87-AE7E-1B09735AEA4A}" type="presOf" srcId="{0550F4F2-2B3E-414B-9869-47107BECDF0B}" destId="{4F9055E6-536A-4CB9-9521-52F4989C22EE}" srcOrd="0" destOrd="0" presId="urn:microsoft.com/office/officeart/2018/2/layout/IconVerticalSolidList"/>
    <dgm:cxn modelId="{68D64C49-E93A-45CA-860E-5B141455C991}" srcId="{37BABC6D-0620-4CEA-A49D-FB947E26954C}" destId="{0550F4F2-2B3E-414B-9869-47107BECDF0B}" srcOrd="1" destOrd="0" parTransId="{9DAAB078-D3C7-4053-B46D-3B03724DD586}" sibTransId="{878C9D99-8B8D-4C9B-94C7-17ED7CDAEDBD}"/>
    <dgm:cxn modelId="{04BF736F-0F57-4A9B-BF74-0D24DCCF2B7C}" type="presOf" srcId="{6809A448-6185-469F-ACB3-A2EA13BE06C2}" destId="{D5886363-F723-4F65-BB10-7470977D108A}" srcOrd="0" destOrd="0" presId="urn:microsoft.com/office/officeart/2018/2/layout/IconVerticalSolidList"/>
    <dgm:cxn modelId="{548CF651-A06F-42FF-8CC4-6E157FD128D4}" srcId="{37BABC6D-0620-4CEA-A49D-FB947E26954C}" destId="{C215F073-416D-4672-B652-B868F178ECD9}" srcOrd="0" destOrd="0" parTransId="{8DB74A92-FA2A-4BB2-A46F-5E7C361FA4B8}" sibTransId="{5801FCB7-891B-49F5-A10F-9AFD9CDEA523}"/>
    <dgm:cxn modelId="{2A4B1555-C376-46C5-BA35-19C0B84EE4CD}" srcId="{37BABC6D-0620-4CEA-A49D-FB947E26954C}" destId="{6809A448-6185-469F-ACB3-A2EA13BE06C2}" srcOrd="2" destOrd="0" parTransId="{0D30D83D-B0B2-41D0-B29A-B2B120500BDC}" sibTransId="{A4419D44-0EDD-411D-844E-1C7068285CA0}"/>
    <dgm:cxn modelId="{70D4A0C8-5B35-4339-B576-42E4745CE02F}" type="presOf" srcId="{37BABC6D-0620-4CEA-A49D-FB947E26954C}" destId="{9B47C854-0D5D-451E-A75D-E052868EEA31}" srcOrd="0" destOrd="0" presId="urn:microsoft.com/office/officeart/2018/2/layout/IconVerticalSolidList"/>
    <dgm:cxn modelId="{91EA8BD5-00E0-492F-AE2E-28F2BFFA09FA}" srcId="{37BABC6D-0620-4CEA-A49D-FB947E26954C}" destId="{73DFFBAD-22B4-473A-B47C-ECCFDAC631D4}" srcOrd="3" destOrd="0" parTransId="{8C17B78E-3CE2-4B36-A2AB-6B29B517684D}" sibTransId="{E9E35293-4D49-49F4-852F-483C98AD8B36}"/>
    <dgm:cxn modelId="{61F5A8F3-55F2-4C32-9253-464B82144D92}" srcId="{37BABC6D-0620-4CEA-A49D-FB947E26954C}" destId="{C9894AF2-B923-4ACA-9771-1CA3C923D9C9}" srcOrd="4" destOrd="0" parTransId="{82157B5D-6823-4BA8-93FF-5DD218979DD9}" sibTransId="{F4A81D3A-5E02-45B8-BAB0-01DCD8BA8B0F}"/>
    <dgm:cxn modelId="{859CD1AC-9F44-48D4-BA1B-9E87BD837EBF}" type="presParOf" srcId="{9B47C854-0D5D-451E-A75D-E052868EEA31}" destId="{7E757A52-9A95-46EB-A00A-19A4CF0B11A4}" srcOrd="0" destOrd="0" presId="urn:microsoft.com/office/officeart/2018/2/layout/IconVerticalSolidList"/>
    <dgm:cxn modelId="{E7563062-E2D0-4BCD-9E14-2B4F311B96C0}" type="presParOf" srcId="{7E757A52-9A95-46EB-A00A-19A4CF0B11A4}" destId="{B859AC0F-F65A-4744-A6B9-63083E8B9A9E}" srcOrd="0" destOrd="0" presId="urn:microsoft.com/office/officeart/2018/2/layout/IconVerticalSolidList"/>
    <dgm:cxn modelId="{C1ADC600-D9F2-4CD2-8BF6-52EA0EDCF397}" type="presParOf" srcId="{7E757A52-9A95-46EB-A00A-19A4CF0B11A4}" destId="{C40BC038-0C98-4F33-99FE-9032920FA2A4}" srcOrd="1" destOrd="0" presId="urn:microsoft.com/office/officeart/2018/2/layout/IconVerticalSolidList"/>
    <dgm:cxn modelId="{9E6710AF-6BFC-4E94-86AF-7F7F6A104F20}" type="presParOf" srcId="{7E757A52-9A95-46EB-A00A-19A4CF0B11A4}" destId="{2FE1EA96-9142-4459-AC55-C4AD3F067C74}" srcOrd="2" destOrd="0" presId="urn:microsoft.com/office/officeart/2018/2/layout/IconVerticalSolidList"/>
    <dgm:cxn modelId="{0F4E2DE5-337C-4408-A0CE-FA4DC4F5A369}" type="presParOf" srcId="{7E757A52-9A95-46EB-A00A-19A4CF0B11A4}" destId="{1E68DAFE-02B6-4BC2-B2DC-06BBE10B304C}" srcOrd="3" destOrd="0" presId="urn:microsoft.com/office/officeart/2018/2/layout/IconVerticalSolidList"/>
    <dgm:cxn modelId="{F26CFD76-8716-4E70-801B-91AE820F835B}" type="presParOf" srcId="{9B47C854-0D5D-451E-A75D-E052868EEA31}" destId="{CAD13B12-551D-477B-996F-BD1B8A1CD81F}" srcOrd="1" destOrd="0" presId="urn:microsoft.com/office/officeart/2018/2/layout/IconVerticalSolidList"/>
    <dgm:cxn modelId="{0ED00A06-F57F-4115-A283-96CF65F2CB8F}" type="presParOf" srcId="{9B47C854-0D5D-451E-A75D-E052868EEA31}" destId="{5ABD502B-95E3-4280-AF28-06484D9BAE7C}" srcOrd="2" destOrd="0" presId="urn:microsoft.com/office/officeart/2018/2/layout/IconVerticalSolidList"/>
    <dgm:cxn modelId="{7F1C81BD-F39A-4C4B-9C1C-585746628DD9}" type="presParOf" srcId="{5ABD502B-95E3-4280-AF28-06484D9BAE7C}" destId="{35E61643-BBB3-46AD-967A-D7235E9F47DD}" srcOrd="0" destOrd="0" presId="urn:microsoft.com/office/officeart/2018/2/layout/IconVerticalSolidList"/>
    <dgm:cxn modelId="{6EBF5FB8-6F1C-4586-BC3C-0C6433080457}" type="presParOf" srcId="{5ABD502B-95E3-4280-AF28-06484D9BAE7C}" destId="{48BDCE59-BE02-4C5F-9204-5698C97F5C22}" srcOrd="1" destOrd="0" presId="urn:microsoft.com/office/officeart/2018/2/layout/IconVerticalSolidList"/>
    <dgm:cxn modelId="{456C8288-0E73-4CB5-A7BC-4447D236781C}" type="presParOf" srcId="{5ABD502B-95E3-4280-AF28-06484D9BAE7C}" destId="{9517A83A-700D-4E7C-9232-AB5D0C81A775}" srcOrd="2" destOrd="0" presId="urn:microsoft.com/office/officeart/2018/2/layout/IconVerticalSolidList"/>
    <dgm:cxn modelId="{2BCD9C38-133B-478C-9019-32F9B8377DB1}" type="presParOf" srcId="{5ABD502B-95E3-4280-AF28-06484D9BAE7C}" destId="{4F9055E6-536A-4CB9-9521-52F4989C22EE}" srcOrd="3" destOrd="0" presId="urn:microsoft.com/office/officeart/2018/2/layout/IconVerticalSolidList"/>
    <dgm:cxn modelId="{EC8CA82B-1696-4042-9915-F2A88216FA69}" type="presParOf" srcId="{9B47C854-0D5D-451E-A75D-E052868EEA31}" destId="{4625E636-7F72-428C-BC70-0D8B8EAFE049}" srcOrd="3" destOrd="0" presId="urn:microsoft.com/office/officeart/2018/2/layout/IconVerticalSolidList"/>
    <dgm:cxn modelId="{BC733245-6C79-46B8-8E28-5600ED98D22E}" type="presParOf" srcId="{9B47C854-0D5D-451E-A75D-E052868EEA31}" destId="{904334C5-9304-4D48-9F35-E637BF22F4F7}" srcOrd="4" destOrd="0" presId="urn:microsoft.com/office/officeart/2018/2/layout/IconVerticalSolidList"/>
    <dgm:cxn modelId="{DF249A18-E004-43A6-8AF9-781BA22786A0}" type="presParOf" srcId="{904334C5-9304-4D48-9F35-E637BF22F4F7}" destId="{B57F96E5-D065-4FEF-B997-D77A387AC1BE}" srcOrd="0" destOrd="0" presId="urn:microsoft.com/office/officeart/2018/2/layout/IconVerticalSolidList"/>
    <dgm:cxn modelId="{7DF4FADB-C965-4FD4-983C-E4CB618832FB}" type="presParOf" srcId="{904334C5-9304-4D48-9F35-E637BF22F4F7}" destId="{C6ABE0FA-045E-4AD4-8CD3-28927C66FD07}" srcOrd="1" destOrd="0" presId="urn:microsoft.com/office/officeart/2018/2/layout/IconVerticalSolidList"/>
    <dgm:cxn modelId="{3FE15EA3-B948-4620-8AD7-9473397519A3}" type="presParOf" srcId="{904334C5-9304-4D48-9F35-E637BF22F4F7}" destId="{2A8D92F8-DF9C-4B62-AA91-0F3FA7F108C2}" srcOrd="2" destOrd="0" presId="urn:microsoft.com/office/officeart/2018/2/layout/IconVerticalSolidList"/>
    <dgm:cxn modelId="{1A168B04-2774-443A-BCC1-139F5EEE7298}" type="presParOf" srcId="{904334C5-9304-4D48-9F35-E637BF22F4F7}" destId="{D5886363-F723-4F65-BB10-7470977D108A}" srcOrd="3" destOrd="0" presId="urn:microsoft.com/office/officeart/2018/2/layout/IconVerticalSolidList"/>
    <dgm:cxn modelId="{FA93D43C-7203-4A7F-BC8E-4E698C03A20D}" type="presParOf" srcId="{9B47C854-0D5D-451E-A75D-E052868EEA31}" destId="{5A8405CF-C2FD-4AF8-B449-88E1D0F8540A}" srcOrd="5" destOrd="0" presId="urn:microsoft.com/office/officeart/2018/2/layout/IconVerticalSolidList"/>
    <dgm:cxn modelId="{12FCA9F7-5070-4D01-8176-405EEDBB4DFB}" type="presParOf" srcId="{9B47C854-0D5D-451E-A75D-E052868EEA31}" destId="{3683D449-F77F-4EEB-80F5-D90D05987EF3}" srcOrd="6" destOrd="0" presId="urn:microsoft.com/office/officeart/2018/2/layout/IconVerticalSolidList"/>
    <dgm:cxn modelId="{ED546DCC-49BA-49B9-99CB-0230CF918A7C}" type="presParOf" srcId="{3683D449-F77F-4EEB-80F5-D90D05987EF3}" destId="{EAEC3B3A-98BB-4919-A05B-1926EE7C602F}" srcOrd="0" destOrd="0" presId="urn:microsoft.com/office/officeart/2018/2/layout/IconVerticalSolidList"/>
    <dgm:cxn modelId="{0F6B4FCC-AEB8-422D-813A-ACCEFDDE0447}" type="presParOf" srcId="{3683D449-F77F-4EEB-80F5-D90D05987EF3}" destId="{0954CD9E-41EB-4785-BA7F-844D5575B794}" srcOrd="1" destOrd="0" presId="urn:microsoft.com/office/officeart/2018/2/layout/IconVerticalSolidList"/>
    <dgm:cxn modelId="{5224209F-4C49-4F9B-87AB-870E0AC5ADFA}" type="presParOf" srcId="{3683D449-F77F-4EEB-80F5-D90D05987EF3}" destId="{601783DF-4969-41F4-B3AE-4B9B1FFE36D1}" srcOrd="2" destOrd="0" presId="urn:microsoft.com/office/officeart/2018/2/layout/IconVerticalSolidList"/>
    <dgm:cxn modelId="{F2CA0D83-4AE8-4F8D-A2C6-85B22D63E628}" type="presParOf" srcId="{3683D449-F77F-4EEB-80F5-D90D05987EF3}" destId="{24C5EA8F-A115-4328-B937-FB191FE8B16F}" srcOrd="3" destOrd="0" presId="urn:microsoft.com/office/officeart/2018/2/layout/IconVerticalSolidList"/>
    <dgm:cxn modelId="{C386141A-5AE2-47E8-8631-897CDC88036A}" type="presParOf" srcId="{9B47C854-0D5D-451E-A75D-E052868EEA31}" destId="{49697C09-2D17-4487-9667-171A346107AA}" srcOrd="7" destOrd="0" presId="urn:microsoft.com/office/officeart/2018/2/layout/IconVerticalSolidList"/>
    <dgm:cxn modelId="{D2A1156A-3774-4151-BCD3-B5E41CC4CEBE}" type="presParOf" srcId="{9B47C854-0D5D-451E-A75D-E052868EEA31}" destId="{1F6D7B24-DF72-436B-8F4E-6E1ADE79D9EB}" srcOrd="8" destOrd="0" presId="urn:microsoft.com/office/officeart/2018/2/layout/IconVerticalSolidList"/>
    <dgm:cxn modelId="{DDC88BA2-1525-4B17-B16F-CD0DDF25B53B}" type="presParOf" srcId="{1F6D7B24-DF72-436B-8F4E-6E1ADE79D9EB}" destId="{DD2EA613-5F50-47C0-9B78-01DB893E9E5B}" srcOrd="0" destOrd="0" presId="urn:microsoft.com/office/officeart/2018/2/layout/IconVerticalSolidList"/>
    <dgm:cxn modelId="{96BB31E0-AAC6-484E-88C6-5821485B2EE7}" type="presParOf" srcId="{1F6D7B24-DF72-436B-8F4E-6E1ADE79D9EB}" destId="{A7EC6545-4275-4FE3-970E-B5C4C28A7702}" srcOrd="1" destOrd="0" presId="urn:microsoft.com/office/officeart/2018/2/layout/IconVerticalSolidList"/>
    <dgm:cxn modelId="{332BBD8F-6223-45F5-90D5-E0F274DF5687}" type="presParOf" srcId="{1F6D7B24-DF72-436B-8F4E-6E1ADE79D9EB}" destId="{043FACA6-9FEB-429B-B0F7-DF3BE10341A2}" srcOrd="2" destOrd="0" presId="urn:microsoft.com/office/officeart/2018/2/layout/IconVerticalSolidList"/>
    <dgm:cxn modelId="{E8808B7A-12DD-4D26-891E-3664730CD1E1}" type="presParOf" srcId="{1F6D7B24-DF72-436B-8F4E-6E1ADE79D9EB}" destId="{705B9F05-9C7A-4318-A2B7-B051CA5FA1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493A3-CCF7-49D2-83DF-E061CA5C7C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156D8C-F9B7-4087-B68C-E068FD75D2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BO" sz="2800" noProof="0" dirty="0">
              <a:latin typeface="Calibri" panose="020F0502020204030204" pitchFamily="34" charset="0"/>
              <a:cs typeface="Calibri" panose="020F0502020204030204" pitchFamily="34" charset="0"/>
            </a:rPr>
            <a:t>Cada Contacto tiene asociado un negocio.</a:t>
          </a:r>
        </a:p>
      </dgm:t>
    </dgm:pt>
    <dgm:pt modelId="{ABDFA698-4A98-4D72-96D5-F47AFB77479B}" type="parTrans" cxnId="{1CA71A72-74BA-41BE-9CBE-8325219CA3A6}">
      <dgm:prSet/>
      <dgm:spPr/>
      <dgm:t>
        <a:bodyPr/>
        <a:lstStyle/>
        <a:p>
          <a:endParaRPr lang="en-US"/>
        </a:p>
      </dgm:t>
    </dgm:pt>
    <dgm:pt modelId="{77D65FDB-01C5-4877-9ED0-B5EA6BFD3304}" type="sibTrans" cxnId="{1CA71A72-74BA-41BE-9CBE-8325219CA3A6}">
      <dgm:prSet/>
      <dgm:spPr/>
      <dgm:t>
        <a:bodyPr/>
        <a:lstStyle/>
        <a:p>
          <a:endParaRPr lang="en-US"/>
        </a:p>
      </dgm:t>
    </dgm:pt>
    <dgm:pt modelId="{5EBF8DBE-BC5F-489D-BDDB-6352AB0EF2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BO" sz="2800" noProof="0" dirty="0">
              <a:latin typeface="Calibri" panose="020F0502020204030204" pitchFamily="34" charset="0"/>
              <a:cs typeface="Calibri" panose="020F0502020204030204" pitchFamily="34" charset="0"/>
            </a:rPr>
            <a:t>Un Negocio puede tener uno o varios contactos de referencia.</a:t>
          </a:r>
        </a:p>
      </dgm:t>
    </dgm:pt>
    <dgm:pt modelId="{A17277F2-E602-489F-92BE-99260E70BEC7}" type="parTrans" cxnId="{25A329F3-343A-4960-B605-88267981A43C}">
      <dgm:prSet/>
      <dgm:spPr/>
      <dgm:t>
        <a:bodyPr/>
        <a:lstStyle/>
        <a:p>
          <a:endParaRPr lang="en-US"/>
        </a:p>
      </dgm:t>
    </dgm:pt>
    <dgm:pt modelId="{7B162029-40EF-429C-B4E9-A3D6FE5F521F}" type="sibTrans" cxnId="{25A329F3-343A-4960-B605-88267981A43C}">
      <dgm:prSet/>
      <dgm:spPr/>
      <dgm:t>
        <a:bodyPr/>
        <a:lstStyle/>
        <a:p>
          <a:endParaRPr lang="en-US"/>
        </a:p>
      </dgm:t>
    </dgm:pt>
    <dgm:pt modelId="{EE507A24-6DA7-47D1-81F6-025A9653F7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BO" sz="2800" noProof="0" dirty="0">
              <a:latin typeface="Calibri" panose="020F0502020204030204" pitchFamily="34" charset="0"/>
              <a:cs typeface="Calibri" panose="020F0502020204030204" pitchFamily="34" charset="0"/>
            </a:rPr>
            <a:t>Un Contacto puede tener varios Negocios asociados.</a:t>
          </a:r>
        </a:p>
      </dgm:t>
    </dgm:pt>
    <dgm:pt modelId="{CDC41644-CF9E-45DF-BFD8-090AC7DCC791}" type="parTrans" cxnId="{3CBE2129-B9B3-4C8B-88EE-820BFB984F17}">
      <dgm:prSet/>
      <dgm:spPr/>
      <dgm:t>
        <a:bodyPr/>
        <a:lstStyle/>
        <a:p>
          <a:endParaRPr lang="en-US"/>
        </a:p>
      </dgm:t>
    </dgm:pt>
    <dgm:pt modelId="{8ACC898A-79F1-45FC-B515-F354EACF4D2B}" type="sibTrans" cxnId="{3CBE2129-B9B3-4C8B-88EE-820BFB984F17}">
      <dgm:prSet/>
      <dgm:spPr/>
      <dgm:t>
        <a:bodyPr/>
        <a:lstStyle/>
        <a:p>
          <a:endParaRPr lang="en-US"/>
        </a:p>
      </dgm:t>
    </dgm:pt>
    <dgm:pt modelId="{06DB4F1E-7CE7-4B6C-8603-5CD348BA413F}" type="pres">
      <dgm:prSet presAssocID="{160493A3-CCF7-49D2-83DF-E061CA5C7C8E}" presName="root" presStyleCnt="0">
        <dgm:presLayoutVars>
          <dgm:dir/>
          <dgm:resizeHandles val="exact"/>
        </dgm:presLayoutVars>
      </dgm:prSet>
      <dgm:spPr/>
    </dgm:pt>
    <dgm:pt modelId="{F3EE3C6F-5C5D-4F66-B984-BAB7F0566E6F}" type="pres">
      <dgm:prSet presAssocID="{BE156D8C-F9B7-4087-B68C-E068FD75D298}" presName="compNode" presStyleCnt="0"/>
      <dgm:spPr/>
    </dgm:pt>
    <dgm:pt modelId="{FAB8084D-595B-473A-B178-8CCE8C58F515}" type="pres">
      <dgm:prSet presAssocID="{BE156D8C-F9B7-4087-B68C-E068FD75D298}" presName="bgRect" presStyleLbl="bgShp" presStyleIdx="0" presStyleCnt="3"/>
      <dgm:spPr/>
    </dgm:pt>
    <dgm:pt modelId="{0198D03A-2EEC-4E19-B302-9E5884F3276E}" type="pres">
      <dgm:prSet presAssocID="{BE156D8C-F9B7-4087-B68C-E068FD75D2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ricular"/>
        </a:ext>
      </dgm:extLst>
    </dgm:pt>
    <dgm:pt modelId="{B3C230C0-FD8B-4BA6-8AE6-7BA51459B968}" type="pres">
      <dgm:prSet presAssocID="{BE156D8C-F9B7-4087-B68C-E068FD75D298}" presName="spaceRect" presStyleCnt="0"/>
      <dgm:spPr/>
    </dgm:pt>
    <dgm:pt modelId="{B3FD8E97-EDBA-4434-B87E-075F8BA3F92E}" type="pres">
      <dgm:prSet presAssocID="{BE156D8C-F9B7-4087-B68C-E068FD75D298}" presName="parTx" presStyleLbl="revTx" presStyleIdx="0" presStyleCnt="3">
        <dgm:presLayoutVars>
          <dgm:chMax val="0"/>
          <dgm:chPref val="0"/>
        </dgm:presLayoutVars>
      </dgm:prSet>
      <dgm:spPr/>
    </dgm:pt>
    <dgm:pt modelId="{8D972A9F-4E1B-4C09-AEB6-6AD87FC76BE0}" type="pres">
      <dgm:prSet presAssocID="{77D65FDB-01C5-4877-9ED0-B5EA6BFD3304}" presName="sibTrans" presStyleCnt="0"/>
      <dgm:spPr/>
    </dgm:pt>
    <dgm:pt modelId="{C9750110-77D4-42E9-BBFC-2F8C4AAF249A}" type="pres">
      <dgm:prSet presAssocID="{5EBF8DBE-BC5F-489D-BDDB-6352AB0EF2C7}" presName="compNode" presStyleCnt="0"/>
      <dgm:spPr/>
    </dgm:pt>
    <dgm:pt modelId="{250B6A8C-B092-4689-85A6-3217AF3AE842}" type="pres">
      <dgm:prSet presAssocID="{5EBF8DBE-BC5F-489D-BDDB-6352AB0EF2C7}" presName="bgRect" presStyleLbl="bgShp" presStyleIdx="1" presStyleCnt="3"/>
      <dgm:spPr/>
    </dgm:pt>
    <dgm:pt modelId="{DD06904E-61A2-4567-94B0-A5AC4127AE6C}" type="pres">
      <dgm:prSet presAssocID="{5EBF8DBE-BC5F-489D-BDDB-6352AB0EF2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bre"/>
        </a:ext>
      </dgm:extLst>
    </dgm:pt>
    <dgm:pt modelId="{255D5318-83A8-4AF9-9B1C-4B31A838D357}" type="pres">
      <dgm:prSet presAssocID="{5EBF8DBE-BC5F-489D-BDDB-6352AB0EF2C7}" presName="spaceRect" presStyleCnt="0"/>
      <dgm:spPr/>
    </dgm:pt>
    <dgm:pt modelId="{6310C35B-AD8A-4410-ACBE-911D7883097F}" type="pres">
      <dgm:prSet presAssocID="{5EBF8DBE-BC5F-489D-BDDB-6352AB0EF2C7}" presName="parTx" presStyleLbl="revTx" presStyleIdx="1" presStyleCnt="3">
        <dgm:presLayoutVars>
          <dgm:chMax val="0"/>
          <dgm:chPref val="0"/>
        </dgm:presLayoutVars>
      </dgm:prSet>
      <dgm:spPr/>
    </dgm:pt>
    <dgm:pt modelId="{606092E9-1527-49D1-A630-103D23F2501E}" type="pres">
      <dgm:prSet presAssocID="{7B162029-40EF-429C-B4E9-A3D6FE5F521F}" presName="sibTrans" presStyleCnt="0"/>
      <dgm:spPr/>
    </dgm:pt>
    <dgm:pt modelId="{D38BB781-6C4E-4073-BE2B-05D07536B183}" type="pres">
      <dgm:prSet presAssocID="{EE507A24-6DA7-47D1-81F6-025A9653F7FC}" presName="compNode" presStyleCnt="0"/>
      <dgm:spPr/>
    </dgm:pt>
    <dgm:pt modelId="{F5A3A521-C0B0-4602-B33A-0A8E20370A49}" type="pres">
      <dgm:prSet presAssocID="{EE507A24-6DA7-47D1-81F6-025A9653F7FC}" presName="bgRect" presStyleLbl="bgShp" presStyleIdx="2" presStyleCnt="3"/>
      <dgm:spPr/>
    </dgm:pt>
    <dgm:pt modelId="{2C4B9D66-668D-4300-990B-4883C1BEA95A}" type="pres">
      <dgm:prSet presAssocID="{EE507A24-6DA7-47D1-81F6-025A9653F7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iosco"/>
        </a:ext>
      </dgm:extLst>
    </dgm:pt>
    <dgm:pt modelId="{D7F1F8C7-E970-440F-A8DA-7BF741408D9B}" type="pres">
      <dgm:prSet presAssocID="{EE507A24-6DA7-47D1-81F6-025A9653F7FC}" presName="spaceRect" presStyleCnt="0"/>
      <dgm:spPr/>
    </dgm:pt>
    <dgm:pt modelId="{D242AE50-12BE-41EA-B19F-D4624105B02E}" type="pres">
      <dgm:prSet presAssocID="{EE507A24-6DA7-47D1-81F6-025A9653F7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151D528-FC22-46BC-AC3D-B4631C3B1497}" type="presOf" srcId="{EE507A24-6DA7-47D1-81F6-025A9653F7FC}" destId="{D242AE50-12BE-41EA-B19F-D4624105B02E}" srcOrd="0" destOrd="0" presId="urn:microsoft.com/office/officeart/2018/2/layout/IconVerticalSolidList"/>
    <dgm:cxn modelId="{3CBE2129-B9B3-4C8B-88EE-820BFB984F17}" srcId="{160493A3-CCF7-49D2-83DF-E061CA5C7C8E}" destId="{EE507A24-6DA7-47D1-81F6-025A9653F7FC}" srcOrd="2" destOrd="0" parTransId="{CDC41644-CF9E-45DF-BFD8-090AC7DCC791}" sibTransId="{8ACC898A-79F1-45FC-B515-F354EACF4D2B}"/>
    <dgm:cxn modelId="{1CA71A72-74BA-41BE-9CBE-8325219CA3A6}" srcId="{160493A3-CCF7-49D2-83DF-E061CA5C7C8E}" destId="{BE156D8C-F9B7-4087-B68C-E068FD75D298}" srcOrd="0" destOrd="0" parTransId="{ABDFA698-4A98-4D72-96D5-F47AFB77479B}" sibTransId="{77D65FDB-01C5-4877-9ED0-B5EA6BFD3304}"/>
    <dgm:cxn modelId="{34601873-C997-4126-9F53-DBB399E95F4C}" type="presOf" srcId="{5EBF8DBE-BC5F-489D-BDDB-6352AB0EF2C7}" destId="{6310C35B-AD8A-4410-ACBE-911D7883097F}" srcOrd="0" destOrd="0" presId="urn:microsoft.com/office/officeart/2018/2/layout/IconVerticalSolidList"/>
    <dgm:cxn modelId="{5000199A-D0B2-4D9E-8BAC-EF0FCE973C33}" type="presOf" srcId="{BE156D8C-F9B7-4087-B68C-E068FD75D298}" destId="{B3FD8E97-EDBA-4434-B87E-075F8BA3F92E}" srcOrd="0" destOrd="0" presId="urn:microsoft.com/office/officeart/2018/2/layout/IconVerticalSolidList"/>
    <dgm:cxn modelId="{25A329F3-343A-4960-B605-88267981A43C}" srcId="{160493A3-CCF7-49D2-83DF-E061CA5C7C8E}" destId="{5EBF8DBE-BC5F-489D-BDDB-6352AB0EF2C7}" srcOrd="1" destOrd="0" parTransId="{A17277F2-E602-489F-92BE-99260E70BEC7}" sibTransId="{7B162029-40EF-429C-B4E9-A3D6FE5F521F}"/>
    <dgm:cxn modelId="{A2445CF8-4018-4BE3-B8B6-23FD8ED11996}" type="presOf" srcId="{160493A3-CCF7-49D2-83DF-E061CA5C7C8E}" destId="{06DB4F1E-7CE7-4B6C-8603-5CD348BA413F}" srcOrd="0" destOrd="0" presId="urn:microsoft.com/office/officeart/2018/2/layout/IconVerticalSolidList"/>
    <dgm:cxn modelId="{7B9CCD3F-5B02-4A24-B0A9-2C0E1CE49FCE}" type="presParOf" srcId="{06DB4F1E-7CE7-4B6C-8603-5CD348BA413F}" destId="{F3EE3C6F-5C5D-4F66-B984-BAB7F0566E6F}" srcOrd="0" destOrd="0" presId="urn:microsoft.com/office/officeart/2018/2/layout/IconVerticalSolidList"/>
    <dgm:cxn modelId="{D3494B73-DAF2-49DB-8BF5-BABBFD556E3F}" type="presParOf" srcId="{F3EE3C6F-5C5D-4F66-B984-BAB7F0566E6F}" destId="{FAB8084D-595B-473A-B178-8CCE8C58F515}" srcOrd="0" destOrd="0" presId="urn:microsoft.com/office/officeart/2018/2/layout/IconVerticalSolidList"/>
    <dgm:cxn modelId="{C727D141-852E-4DEA-B8FB-CE118EF4E89D}" type="presParOf" srcId="{F3EE3C6F-5C5D-4F66-B984-BAB7F0566E6F}" destId="{0198D03A-2EEC-4E19-B302-9E5884F3276E}" srcOrd="1" destOrd="0" presId="urn:microsoft.com/office/officeart/2018/2/layout/IconVerticalSolidList"/>
    <dgm:cxn modelId="{78C2E0A9-1E25-4F9D-8584-78B3140190D5}" type="presParOf" srcId="{F3EE3C6F-5C5D-4F66-B984-BAB7F0566E6F}" destId="{B3C230C0-FD8B-4BA6-8AE6-7BA51459B968}" srcOrd="2" destOrd="0" presId="urn:microsoft.com/office/officeart/2018/2/layout/IconVerticalSolidList"/>
    <dgm:cxn modelId="{20DEA20D-F98B-44CB-9C24-C86E764AF29A}" type="presParOf" srcId="{F3EE3C6F-5C5D-4F66-B984-BAB7F0566E6F}" destId="{B3FD8E97-EDBA-4434-B87E-075F8BA3F92E}" srcOrd="3" destOrd="0" presId="urn:microsoft.com/office/officeart/2018/2/layout/IconVerticalSolidList"/>
    <dgm:cxn modelId="{C50017F4-8856-4EC5-8126-950BCE6E7C4E}" type="presParOf" srcId="{06DB4F1E-7CE7-4B6C-8603-5CD348BA413F}" destId="{8D972A9F-4E1B-4C09-AEB6-6AD87FC76BE0}" srcOrd="1" destOrd="0" presId="urn:microsoft.com/office/officeart/2018/2/layout/IconVerticalSolidList"/>
    <dgm:cxn modelId="{F4F7A9A4-9161-497B-A1EE-3545B50D947C}" type="presParOf" srcId="{06DB4F1E-7CE7-4B6C-8603-5CD348BA413F}" destId="{C9750110-77D4-42E9-BBFC-2F8C4AAF249A}" srcOrd="2" destOrd="0" presId="urn:microsoft.com/office/officeart/2018/2/layout/IconVerticalSolidList"/>
    <dgm:cxn modelId="{D73606B4-7321-4DF5-8690-15E2D285F753}" type="presParOf" srcId="{C9750110-77D4-42E9-BBFC-2F8C4AAF249A}" destId="{250B6A8C-B092-4689-85A6-3217AF3AE842}" srcOrd="0" destOrd="0" presId="urn:microsoft.com/office/officeart/2018/2/layout/IconVerticalSolidList"/>
    <dgm:cxn modelId="{71A1AFD1-92FE-4A41-8173-73D91A5578B9}" type="presParOf" srcId="{C9750110-77D4-42E9-BBFC-2F8C4AAF249A}" destId="{DD06904E-61A2-4567-94B0-A5AC4127AE6C}" srcOrd="1" destOrd="0" presId="urn:microsoft.com/office/officeart/2018/2/layout/IconVerticalSolidList"/>
    <dgm:cxn modelId="{1FE5B4F6-76E6-4924-9E72-FD1DCCFD977D}" type="presParOf" srcId="{C9750110-77D4-42E9-BBFC-2F8C4AAF249A}" destId="{255D5318-83A8-4AF9-9B1C-4B31A838D357}" srcOrd="2" destOrd="0" presId="urn:microsoft.com/office/officeart/2018/2/layout/IconVerticalSolidList"/>
    <dgm:cxn modelId="{75489626-FD08-4F4B-8481-FA8EE3FE8D96}" type="presParOf" srcId="{C9750110-77D4-42E9-BBFC-2F8C4AAF249A}" destId="{6310C35B-AD8A-4410-ACBE-911D7883097F}" srcOrd="3" destOrd="0" presId="urn:microsoft.com/office/officeart/2018/2/layout/IconVerticalSolidList"/>
    <dgm:cxn modelId="{D05B06E1-8F37-4FE0-9B37-AC1FA088FFD1}" type="presParOf" srcId="{06DB4F1E-7CE7-4B6C-8603-5CD348BA413F}" destId="{606092E9-1527-49D1-A630-103D23F2501E}" srcOrd="3" destOrd="0" presId="urn:microsoft.com/office/officeart/2018/2/layout/IconVerticalSolidList"/>
    <dgm:cxn modelId="{1BEDF17A-F3CE-48AF-8BAE-FF433A3F1546}" type="presParOf" srcId="{06DB4F1E-7CE7-4B6C-8603-5CD348BA413F}" destId="{D38BB781-6C4E-4073-BE2B-05D07536B183}" srcOrd="4" destOrd="0" presId="urn:microsoft.com/office/officeart/2018/2/layout/IconVerticalSolidList"/>
    <dgm:cxn modelId="{8C0460C9-2416-43AE-9AE6-5CA7657F6F1A}" type="presParOf" srcId="{D38BB781-6C4E-4073-BE2B-05D07536B183}" destId="{F5A3A521-C0B0-4602-B33A-0A8E20370A49}" srcOrd="0" destOrd="0" presId="urn:microsoft.com/office/officeart/2018/2/layout/IconVerticalSolidList"/>
    <dgm:cxn modelId="{3EE4EF17-4FBE-4FBC-96C8-F31ED700E565}" type="presParOf" srcId="{D38BB781-6C4E-4073-BE2B-05D07536B183}" destId="{2C4B9D66-668D-4300-990B-4883C1BEA95A}" srcOrd="1" destOrd="0" presId="urn:microsoft.com/office/officeart/2018/2/layout/IconVerticalSolidList"/>
    <dgm:cxn modelId="{9E2A793E-04EC-4F8F-9C6B-280D279C3183}" type="presParOf" srcId="{D38BB781-6C4E-4073-BE2B-05D07536B183}" destId="{D7F1F8C7-E970-440F-A8DA-7BF741408D9B}" srcOrd="2" destOrd="0" presId="urn:microsoft.com/office/officeart/2018/2/layout/IconVerticalSolidList"/>
    <dgm:cxn modelId="{CC54E9D7-3502-4AEC-8032-EEBB82390DB8}" type="presParOf" srcId="{D38BB781-6C4E-4073-BE2B-05D07536B183}" destId="{D242AE50-12BE-41EA-B19F-D4624105B0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9AC0F-F65A-4744-A6B9-63083E8B9A9E}">
      <dsp:nvSpPr>
        <dsp:cNvPr id="0" name=""/>
        <dsp:cNvSpPr/>
      </dsp:nvSpPr>
      <dsp:spPr>
        <a:xfrm>
          <a:off x="0" y="35606"/>
          <a:ext cx="9630041" cy="10861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BC038-0C98-4F33-99FE-9032920FA2A4}">
      <dsp:nvSpPr>
        <dsp:cNvPr id="0" name=""/>
        <dsp:cNvSpPr/>
      </dsp:nvSpPr>
      <dsp:spPr>
        <a:xfrm>
          <a:off x="242576" y="149427"/>
          <a:ext cx="769397" cy="858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8DAFE-02B6-4BC2-B2DC-06BBE10B304C}">
      <dsp:nvSpPr>
        <dsp:cNvPr id="0" name=""/>
        <dsp:cNvSpPr/>
      </dsp:nvSpPr>
      <dsp:spPr>
        <a:xfrm>
          <a:off x="1254549" y="18795"/>
          <a:ext cx="8188802" cy="140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65" tIns="149765" rIns="149765" bIns="14976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600" kern="1200" dirty="0">
              <a:latin typeface="Calibri" panose="020F0502020204030204" pitchFamily="34" charset="0"/>
              <a:cs typeface="Calibri" panose="020F0502020204030204" pitchFamily="34" charset="0"/>
            </a:rPr>
            <a:t>Sólo puedes ver información de tu cartera.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54549" y="18795"/>
        <a:ext cx="8188802" cy="1404659"/>
      </dsp:txXfrm>
    </dsp:sp>
    <dsp:sp modelId="{35E61643-BBB3-46AD-967A-D7235E9F47DD}">
      <dsp:nvSpPr>
        <dsp:cNvPr id="0" name=""/>
        <dsp:cNvSpPr/>
      </dsp:nvSpPr>
      <dsp:spPr>
        <a:xfrm>
          <a:off x="0" y="1801894"/>
          <a:ext cx="9630041" cy="10861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DCE59-BE02-4C5F-9204-5698C97F5C22}">
      <dsp:nvSpPr>
        <dsp:cNvPr id="0" name=""/>
        <dsp:cNvSpPr/>
      </dsp:nvSpPr>
      <dsp:spPr>
        <a:xfrm>
          <a:off x="242576" y="1986352"/>
          <a:ext cx="769397" cy="717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055E6-536A-4CB9-9521-52F4989C22EE}">
      <dsp:nvSpPr>
        <dsp:cNvPr id="0" name=""/>
        <dsp:cNvSpPr/>
      </dsp:nvSpPr>
      <dsp:spPr>
        <a:xfrm>
          <a:off x="1254549" y="1631445"/>
          <a:ext cx="8188802" cy="141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65" tIns="149765" rIns="149765" bIns="149765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600" kern="1200" dirty="0">
              <a:latin typeface="Calibri" panose="020F0502020204030204" pitchFamily="34" charset="0"/>
              <a:cs typeface="Calibri" panose="020F0502020204030204" pitchFamily="34" charset="0"/>
            </a:rPr>
            <a:t>Sólo tú y tu líder podrán tener acceso al seguimiento de cada uno de tus clientes, para poder tener un seguimiento eficiente de tus clientes.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54549" y="1631445"/>
        <a:ext cx="8188802" cy="1415103"/>
      </dsp:txXfrm>
    </dsp:sp>
    <dsp:sp modelId="{B57F96E5-D065-4FEF-B997-D77A387AC1BE}">
      <dsp:nvSpPr>
        <dsp:cNvPr id="0" name=""/>
        <dsp:cNvSpPr/>
      </dsp:nvSpPr>
      <dsp:spPr>
        <a:xfrm>
          <a:off x="0" y="3573403"/>
          <a:ext cx="9630041" cy="10861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BE0FA-045E-4AD4-8CD3-28927C66FD07}">
      <dsp:nvSpPr>
        <dsp:cNvPr id="0" name=""/>
        <dsp:cNvSpPr/>
      </dsp:nvSpPr>
      <dsp:spPr>
        <a:xfrm>
          <a:off x="207150" y="3769463"/>
          <a:ext cx="840249" cy="6940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86363-F723-4F65-BB10-7470977D108A}">
      <dsp:nvSpPr>
        <dsp:cNvPr id="0" name=""/>
        <dsp:cNvSpPr/>
      </dsp:nvSpPr>
      <dsp:spPr>
        <a:xfrm>
          <a:off x="1254549" y="3402954"/>
          <a:ext cx="8188802" cy="141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65" tIns="149765" rIns="149765" bIns="149765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600" kern="1200" dirty="0">
              <a:latin typeface="Calibri" panose="020F0502020204030204" pitchFamily="34" charset="0"/>
              <a:cs typeface="Calibri" panose="020F0502020204030204" pitchFamily="34" charset="0"/>
            </a:rPr>
            <a:t>Si mantienes actualizada la información puedes tener tu cartera muy ordenada y fácil de manejar. Además de tener recordatorios de cada una de tus tareas pendientes.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54549" y="3402954"/>
        <a:ext cx="8188802" cy="1415103"/>
      </dsp:txXfrm>
    </dsp:sp>
    <dsp:sp modelId="{EAEC3B3A-98BB-4919-A05B-1926EE7C602F}">
      <dsp:nvSpPr>
        <dsp:cNvPr id="0" name=""/>
        <dsp:cNvSpPr/>
      </dsp:nvSpPr>
      <dsp:spPr>
        <a:xfrm>
          <a:off x="0" y="5344912"/>
          <a:ext cx="9630041" cy="10861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4CD9E-41EB-4785-BA7F-844D5575B794}">
      <dsp:nvSpPr>
        <dsp:cNvPr id="0" name=""/>
        <dsp:cNvSpPr/>
      </dsp:nvSpPr>
      <dsp:spPr>
        <a:xfrm>
          <a:off x="268055" y="5540760"/>
          <a:ext cx="718438" cy="6944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5EA8F-A115-4328-B937-FB191FE8B16F}">
      <dsp:nvSpPr>
        <dsp:cNvPr id="0" name=""/>
        <dsp:cNvSpPr/>
      </dsp:nvSpPr>
      <dsp:spPr>
        <a:xfrm>
          <a:off x="1254549" y="5189959"/>
          <a:ext cx="8188802" cy="141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65" tIns="149765" rIns="149765" bIns="149765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600" kern="1200" dirty="0">
              <a:latin typeface="Calibri" panose="020F0502020204030204" pitchFamily="34" charset="0"/>
              <a:cs typeface="Calibri" panose="020F0502020204030204" pitchFamily="34" charset="0"/>
            </a:rPr>
            <a:t>Puedes tener el detalle personalizado de cada cliente a la mano y personalizar la gestión de ventas que realizas.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54549" y="5189959"/>
        <a:ext cx="8188802" cy="1415103"/>
      </dsp:txXfrm>
    </dsp:sp>
    <dsp:sp modelId="{DD2EA613-5F50-47C0-9B78-01DB893E9E5B}">
      <dsp:nvSpPr>
        <dsp:cNvPr id="0" name=""/>
        <dsp:cNvSpPr/>
      </dsp:nvSpPr>
      <dsp:spPr>
        <a:xfrm>
          <a:off x="0" y="7116422"/>
          <a:ext cx="9630041" cy="10861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C6545-4275-4FE3-970E-B5C4C28A7702}">
      <dsp:nvSpPr>
        <dsp:cNvPr id="0" name=""/>
        <dsp:cNvSpPr/>
      </dsp:nvSpPr>
      <dsp:spPr>
        <a:xfrm>
          <a:off x="242576" y="7298478"/>
          <a:ext cx="769397" cy="7220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B9F05-9C7A-4318-A2B7-B051CA5FA102}">
      <dsp:nvSpPr>
        <dsp:cNvPr id="0" name=""/>
        <dsp:cNvSpPr/>
      </dsp:nvSpPr>
      <dsp:spPr>
        <a:xfrm>
          <a:off x="1254549" y="6992459"/>
          <a:ext cx="8188802" cy="141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65" tIns="149765" rIns="149765" bIns="149765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600" kern="1200" dirty="0">
              <a:latin typeface="Calibri" panose="020F0502020204030204" pitchFamily="34" charset="0"/>
              <a:cs typeface="Calibri" panose="020F0502020204030204" pitchFamily="34" charset="0"/>
            </a:rPr>
            <a:t>Tienes información en tiempo real de tu cartera, incluyendo montos en prima y cantidad de pólizas vendidas.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54549" y="6992459"/>
        <a:ext cx="8188802" cy="1415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8084D-595B-473A-B178-8CCE8C58F515}">
      <dsp:nvSpPr>
        <dsp:cNvPr id="0" name=""/>
        <dsp:cNvSpPr/>
      </dsp:nvSpPr>
      <dsp:spPr>
        <a:xfrm>
          <a:off x="0" y="1015"/>
          <a:ext cx="9417025" cy="23752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8D03A-2EEC-4E19-B302-9E5884F3276E}">
      <dsp:nvSpPr>
        <dsp:cNvPr id="0" name=""/>
        <dsp:cNvSpPr/>
      </dsp:nvSpPr>
      <dsp:spPr>
        <a:xfrm>
          <a:off x="718506" y="535441"/>
          <a:ext cx="1306374" cy="13063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D8E97-EDBA-4434-B87E-075F8BA3F92E}">
      <dsp:nvSpPr>
        <dsp:cNvPr id="0" name=""/>
        <dsp:cNvSpPr/>
      </dsp:nvSpPr>
      <dsp:spPr>
        <a:xfrm>
          <a:off x="2743387" y="1015"/>
          <a:ext cx="6673637" cy="237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78" tIns="251378" rIns="251378" bIns="25137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Cada Contacto tiene asociado un negocio.</a:t>
          </a:r>
        </a:p>
      </dsp:txBody>
      <dsp:txXfrm>
        <a:off x="2743387" y="1015"/>
        <a:ext cx="6673637" cy="2375227"/>
      </dsp:txXfrm>
    </dsp:sp>
    <dsp:sp modelId="{250B6A8C-B092-4689-85A6-3217AF3AE842}">
      <dsp:nvSpPr>
        <dsp:cNvPr id="0" name=""/>
        <dsp:cNvSpPr/>
      </dsp:nvSpPr>
      <dsp:spPr>
        <a:xfrm>
          <a:off x="0" y="2970048"/>
          <a:ext cx="9417025" cy="23752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6904E-61A2-4567-94B0-A5AC4127AE6C}">
      <dsp:nvSpPr>
        <dsp:cNvPr id="0" name=""/>
        <dsp:cNvSpPr/>
      </dsp:nvSpPr>
      <dsp:spPr>
        <a:xfrm>
          <a:off x="718506" y="3504475"/>
          <a:ext cx="1306374" cy="13063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0C35B-AD8A-4410-ACBE-911D7883097F}">
      <dsp:nvSpPr>
        <dsp:cNvPr id="0" name=""/>
        <dsp:cNvSpPr/>
      </dsp:nvSpPr>
      <dsp:spPr>
        <a:xfrm>
          <a:off x="2743387" y="2970048"/>
          <a:ext cx="6673637" cy="237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78" tIns="251378" rIns="251378" bIns="25137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Un Negocio puede tener uno o varios contactos de referencia.</a:t>
          </a:r>
        </a:p>
      </dsp:txBody>
      <dsp:txXfrm>
        <a:off x="2743387" y="2970048"/>
        <a:ext cx="6673637" cy="2375227"/>
      </dsp:txXfrm>
    </dsp:sp>
    <dsp:sp modelId="{F5A3A521-C0B0-4602-B33A-0A8E20370A49}">
      <dsp:nvSpPr>
        <dsp:cNvPr id="0" name=""/>
        <dsp:cNvSpPr/>
      </dsp:nvSpPr>
      <dsp:spPr>
        <a:xfrm>
          <a:off x="0" y="5939082"/>
          <a:ext cx="9417025" cy="23752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B9D66-668D-4300-990B-4883C1BEA95A}">
      <dsp:nvSpPr>
        <dsp:cNvPr id="0" name=""/>
        <dsp:cNvSpPr/>
      </dsp:nvSpPr>
      <dsp:spPr>
        <a:xfrm>
          <a:off x="718506" y="6473508"/>
          <a:ext cx="1306374" cy="13063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2AE50-12BE-41EA-B19F-D4624105B02E}">
      <dsp:nvSpPr>
        <dsp:cNvPr id="0" name=""/>
        <dsp:cNvSpPr/>
      </dsp:nvSpPr>
      <dsp:spPr>
        <a:xfrm>
          <a:off x="2743387" y="5939082"/>
          <a:ext cx="6673637" cy="237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78" tIns="251378" rIns="251378" bIns="25137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Un Contacto puede tener varios Negocios asociados.</a:t>
          </a:r>
        </a:p>
      </dsp:txBody>
      <dsp:txXfrm>
        <a:off x="2743387" y="5939082"/>
        <a:ext cx="6673637" cy="2375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440410B-B5DF-44D5-B438-62561615F79B}" type="datetimeFigureOut">
              <a:rPr kumimoji="1" lang="ja-JP" altLang="en-US" smtClean="0"/>
              <a:t>2023/12/4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60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/>
              <a:t>6</a:t>
            </a:r>
            <a:endParaRPr kumimoji="1" lang="ja-JP" altLang="en-US" sz="18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/>
              <a:t>7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/>
              <a:t>8</a:t>
            </a:r>
            <a:endParaRPr kumimoji="1" lang="ja-JP" altLang="en-US" sz="1800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/>
              <a:t>9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/>
              <a:t>10</a:t>
            </a:r>
            <a:endParaRPr kumimoji="1" lang="ja-JP" altLang="en-US" sz="1800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286413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178" y="1155701"/>
            <a:ext cx="16172046" cy="502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13199" spc="-18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182" y="6310314"/>
            <a:ext cx="13841100" cy="2468880"/>
          </a:xfrm>
        </p:spPr>
        <p:txBody>
          <a:bodyPr>
            <a:norm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685754" indent="0" algn="ctr">
              <a:buNone/>
              <a:defRPr sz="4200"/>
            </a:lvl2pPr>
            <a:lvl3pPr marL="1371509" indent="0" algn="ctr">
              <a:buNone/>
              <a:defRPr sz="3600"/>
            </a:lvl3pPr>
            <a:lvl4pPr marL="2057263" indent="0" algn="ctr">
              <a:buNone/>
              <a:defRPr sz="3000"/>
            </a:lvl4pPr>
            <a:lvl5pPr marL="2743017" indent="0" algn="ctr">
              <a:buNone/>
              <a:defRPr sz="3000"/>
            </a:lvl5pPr>
            <a:lvl6pPr marL="3428771" indent="0" algn="ctr">
              <a:buNone/>
              <a:defRPr sz="3000"/>
            </a:lvl6pPr>
            <a:lvl7pPr marL="4114526" indent="0" algn="ctr">
              <a:buNone/>
              <a:defRPr sz="3000"/>
            </a:lvl7pPr>
            <a:lvl8pPr marL="4800280" indent="0" algn="ctr">
              <a:buNone/>
              <a:defRPr sz="3000"/>
            </a:lvl8pPr>
            <a:lvl9pPr marL="5486034" indent="0" algn="ctr">
              <a:buNone/>
              <a:defRPr sz="3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9758821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263449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77" y="1151129"/>
            <a:ext cx="16169761" cy="5033772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13199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181" y="6306314"/>
            <a:ext cx="13838243" cy="2468880"/>
          </a:xfrm>
        </p:spPr>
        <p:txBody>
          <a:bodyPr anchor="t"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j-lt"/>
              </a:defRPr>
            </a:lvl1pPr>
            <a:lvl2pPr marL="6857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856555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4896" y="2997201"/>
            <a:ext cx="6994553" cy="565099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6213" y="2997201"/>
            <a:ext cx="6994553" cy="565099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5204587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896" y="3060701"/>
            <a:ext cx="6994553" cy="1085100"/>
          </a:xfrm>
        </p:spPr>
        <p:txBody>
          <a:bodyPr anchor="ctr">
            <a:normAutofit/>
          </a:bodyPr>
          <a:lstStyle>
            <a:lvl1pPr marL="0" indent="0">
              <a:buNone/>
              <a:defRPr sz="33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685754" indent="0">
              <a:buNone/>
              <a:defRPr sz="3000" b="1"/>
            </a:lvl2pPr>
            <a:lvl3pPr marL="1371509" indent="0">
              <a:buNone/>
              <a:defRPr sz="2700" b="1"/>
            </a:lvl3pPr>
            <a:lvl4pPr marL="2057263" indent="0">
              <a:buNone/>
              <a:defRPr sz="2400" b="1"/>
            </a:lvl4pPr>
            <a:lvl5pPr marL="2743017" indent="0">
              <a:buNone/>
              <a:defRPr sz="2400" b="1"/>
            </a:lvl5pPr>
            <a:lvl6pPr marL="3428771" indent="0">
              <a:buNone/>
              <a:defRPr sz="2400" b="1"/>
            </a:lvl6pPr>
            <a:lvl7pPr marL="4114526" indent="0">
              <a:buNone/>
              <a:defRPr sz="2400" b="1"/>
            </a:lvl7pPr>
            <a:lvl8pPr marL="4800280" indent="0">
              <a:buNone/>
              <a:defRPr sz="2400" b="1"/>
            </a:lvl8pPr>
            <a:lvl9pPr marL="5486034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896" y="4129626"/>
            <a:ext cx="6994553" cy="480060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10630" y="3057653"/>
            <a:ext cx="6994553" cy="1083564"/>
          </a:xfrm>
        </p:spPr>
        <p:txBody>
          <a:bodyPr anchor="ctr">
            <a:normAutofit/>
          </a:bodyPr>
          <a:lstStyle>
            <a:lvl1pPr marL="0" indent="0">
              <a:buNone/>
              <a:defRPr sz="33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685754" indent="0">
              <a:buNone/>
              <a:defRPr sz="3000" b="1"/>
            </a:lvl2pPr>
            <a:lvl3pPr marL="1371509" indent="0">
              <a:buNone/>
              <a:defRPr sz="2700" b="1"/>
            </a:lvl3pPr>
            <a:lvl4pPr marL="2057263" indent="0">
              <a:buNone/>
              <a:defRPr sz="2400" b="1"/>
            </a:lvl4pPr>
            <a:lvl5pPr marL="2743017" indent="0">
              <a:buNone/>
              <a:defRPr sz="2400" b="1"/>
            </a:lvl5pPr>
            <a:lvl6pPr marL="3428771" indent="0">
              <a:buNone/>
              <a:defRPr sz="2400" b="1"/>
            </a:lvl6pPr>
            <a:lvl7pPr marL="4114526" indent="0">
              <a:buNone/>
              <a:defRPr sz="2400" b="1"/>
            </a:lvl7pPr>
            <a:lvl8pPr marL="4800280" indent="0">
              <a:buNone/>
              <a:defRPr sz="2400" b="1"/>
            </a:lvl8pPr>
            <a:lvl9pPr marL="5486034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10630" y="4126485"/>
            <a:ext cx="6994553" cy="480060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8251446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1750702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4371821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008" y="0"/>
            <a:ext cx="6857405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91030" y="813423"/>
            <a:ext cx="5074480" cy="288036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01" y="1143000"/>
            <a:ext cx="9143207" cy="68580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12896" y="3767720"/>
            <a:ext cx="5097338" cy="4690481"/>
          </a:xfrm>
        </p:spPr>
        <p:txBody>
          <a:bodyPr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>
                <a:solidFill>
                  <a:srgbClr val="262626"/>
                </a:solidFill>
              </a:defRPr>
            </a:lvl1pPr>
            <a:lvl2pPr marL="685754" indent="0">
              <a:buNone/>
              <a:defRPr sz="1800"/>
            </a:lvl2pPr>
            <a:lvl3pPr marL="1371509" indent="0">
              <a:buNone/>
              <a:defRPr sz="1500"/>
            </a:lvl3pPr>
            <a:lvl4pPr marL="2057263" indent="0">
              <a:buNone/>
              <a:defRPr sz="1350"/>
            </a:lvl4pPr>
            <a:lvl5pPr marL="2743017" indent="0">
              <a:buNone/>
              <a:defRPr sz="1350"/>
            </a:lvl5pPr>
            <a:lvl6pPr marL="3428771" indent="0">
              <a:buNone/>
              <a:defRPr sz="1350"/>
            </a:lvl6pPr>
            <a:lvl7pPr marL="4114526" indent="0">
              <a:buNone/>
              <a:defRPr sz="1350"/>
            </a:lvl7pPr>
            <a:lvl8pPr marL="4800280" indent="0">
              <a:buNone/>
              <a:defRPr sz="1350"/>
            </a:lvl8pPr>
            <a:lvl9pPr marL="5486034" indent="0">
              <a:buNone/>
              <a:defRPr sz="1350"/>
            </a:lvl9pPr>
          </a:lstStyle>
          <a:p>
            <a:pPr marL="0" marR="0" lvl="0" indent="0" algn="l" defTabSz="1371509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6217735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51" y="8128001"/>
            <a:ext cx="16169761" cy="919925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8286413" cy="799642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1200"/>
              </a:spcBef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754" indent="0">
              <a:buNone/>
              <a:defRPr sz="4200"/>
            </a:lvl2pPr>
            <a:lvl3pPr marL="1371509" indent="0">
              <a:buNone/>
              <a:defRPr sz="3600"/>
            </a:lvl3pPr>
            <a:lvl4pPr marL="2057263" indent="0">
              <a:buNone/>
              <a:defRPr sz="3000"/>
            </a:lvl4pPr>
            <a:lvl5pPr marL="2743017" indent="0">
              <a:buNone/>
              <a:defRPr sz="3000"/>
            </a:lvl5pPr>
            <a:lvl6pPr marL="3428771" indent="0">
              <a:buNone/>
              <a:defRPr sz="3000"/>
            </a:lvl6pPr>
            <a:lvl7pPr marL="4114526" indent="0">
              <a:buNone/>
              <a:defRPr sz="3000"/>
            </a:lvl7pPr>
            <a:lvl8pPr marL="4800280" indent="0">
              <a:buNone/>
              <a:defRPr sz="3000"/>
            </a:lvl8pPr>
            <a:lvl9pPr marL="5486034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896" y="8864603"/>
            <a:ext cx="13842815" cy="8001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100">
                <a:solidFill>
                  <a:srgbClr val="262626"/>
                </a:solidFill>
              </a:defRPr>
            </a:lvl1pPr>
            <a:lvl2pPr marL="685754" indent="0">
              <a:buNone/>
              <a:defRPr sz="1800"/>
            </a:lvl2pPr>
            <a:lvl3pPr marL="1371509" indent="0">
              <a:buNone/>
              <a:defRPr sz="1500"/>
            </a:lvl3pPr>
            <a:lvl4pPr marL="2057263" indent="0">
              <a:buNone/>
              <a:defRPr sz="1350"/>
            </a:lvl4pPr>
            <a:lvl5pPr marL="2743017" indent="0">
              <a:buNone/>
              <a:defRPr sz="1350"/>
            </a:lvl5pPr>
            <a:lvl6pPr marL="3428771" indent="0">
              <a:buNone/>
              <a:defRPr sz="1350"/>
            </a:lvl6pPr>
            <a:lvl7pPr marL="4114526" indent="0">
              <a:buNone/>
              <a:defRPr sz="1350"/>
            </a:lvl7pPr>
            <a:lvl8pPr marL="4800280" indent="0">
              <a:buNone/>
              <a:defRPr sz="1350"/>
            </a:lvl8pPr>
            <a:lvl9pPr marL="5486034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6534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9613283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114787" y="1042988"/>
            <a:ext cx="3943008" cy="72009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187" y="1071563"/>
            <a:ext cx="11600443" cy="810101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3987018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1F23471-75F7-61CD-8A24-104312D517FF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8270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9D082B2-CC35-164C-AAD5-2A619142B671}"/>
              </a:ext>
            </a:extLst>
          </p:cNvPr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B5AF794-EDE3-F356-058D-B9D170D41991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701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FB4B2F-2FC0-8F1E-C896-DA4D59809F05}"/>
              </a:ext>
            </a:extLst>
          </p:cNvPr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0F0F95-F530-A5C4-B81F-41CE7BA976ED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786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8644E3-F6E8-363F-CBCD-8F8A4D4B55A8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58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DEC91CA-B1DC-13F4-BFA5-1739CAAEE2C6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392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897E922-F023-1B15-CB1E-EDBF7A57F543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2F70C90-68FB-6E43-37C1-A4A66B4FE42C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45D851F-686B-B7E9-51BB-14EF234C4B34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F5D85F2-5CD6-D258-02E0-B0D86112A72D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89B52B-F6B9-02A3-0B99-2D61F08B0AEF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1B3F29-5E9C-3ADB-7437-88E800E1E7C4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D39C3C8-473F-CEB8-BF28-75902EC78BE1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338DC1-3B38-95B8-43FB-D7F31343A8C8}"/>
              </a:ext>
            </a:extLst>
          </p:cNvPr>
          <p:cNvSpPr/>
          <p:nvPr userDrawn="1"/>
        </p:nvSpPr>
        <p:spPr>
          <a:xfrm>
            <a:off x="58057" y="72570"/>
            <a:ext cx="18171886" cy="1017494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5751" y="749300"/>
            <a:ext cx="16157760" cy="248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897" y="3017520"/>
            <a:ext cx="16129188" cy="5649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611" y="9618671"/>
            <a:ext cx="6171664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5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611" y="9832046"/>
            <a:ext cx="7543145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5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44748" y="8814619"/>
            <a:ext cx="4388739" cy="20955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5449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正方形/長方形 14">
            <a:extLst>
              <a:ext uri="{FF2B5EF4-FFF2-40B4-BE49-F238E27FC236}">
                <a16:creationId xmlns:a16="http://schemas.microsoft.com/office/drawing/2014/main" id="{3D380126-EFD3-37DA-701A-50CEDA3212E7}"/>
              </a:ext>
            </a:extLst>
          </p:cNvPr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12">
            <a:extLst>
              <a:ext uri="{FF2B5EF4-FFF2-40B4-BE49-F238E27FC236}">
                <a16:creationId xmlns:a16="http://schemas.microsoft.com/office/drawing/2014/main" id="{E84BFB3A-2B3F-8904-ACB3-38EF91D07685}"/>
              </a:ext>
            </a:extLst>
          </p:cNvPr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13">
            <a:extLst>
              <a:ext uri="{FF2B5EF4-FFF2-40B4-BE49-F238E27FC236}">
                <a16:creationId xmlns:a16="http://schemas.microsoft.com/office/drawing/2014/main" id="{909974AA-C42A-B3E0-E877-BA7EA1025CF4}"/>
              </a:ext>
            </a:extLst>
          </p:cNvPr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17">
            <a:extLst>
              <a:ext uri="{FF2B5EF4-FFF2-40B4-BE49-F238E27FC236}">
                <a16:creationId xmlns:a16="http://schemas.microsoft.com/office/drawing/2014/main" id="{D576F3FD-F75F-D4AA-F829-6FE949A61288}"/>
              </a:ext>
            </a:extLst>
          </p:cNvPr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8">
            <a:extLst>
              <a:ext uri="{FF2B5EF4-FFF2-40B4-BE49-F238E27FC236}">
                <a16:creationId xmlns:a16="http://schemas.microsoft.com/office/drawing/2014/main" id="{183B24E5-6094-0EDD-A9CF-21BD6FC26B5B}"/>
              </a:ext>
            </a:extLst>
          </p:cNvPr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20">
            <a:extLst>
              <a:ext uri="{FF2B5EF4-FFF2-40B4-BE49-F238E27FC236}">
                <a16:creationId xmlns:a16="http://schemas.microsoft.com/office/drawing/2014/main" id="{6844CD4D-6528-3859-DA55-6370EAEEE49E}"/>
              </a:ext>
            </a:extLst>
          </p:cNvPr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22">
            <a:extLst>
              <a:ext uri="{FF2B5EF4-FFF2-40B4-BE49-F238E27FC236}">
                <a16:creationId xmlns:a16="http://schemas.microsoft.com/office/drawing/2014/main" id="{01E7541B-C812-0B7B-A556-8282400FABD3}"/>
              </a:ext>
            </a:extLst>
          </p:cNvPr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9">
            <a:extLst>
              <a:ext uri="{FF2B5EF4-FFF2-40B4-BE49-F238E27FC236}">
                <a16:creationId xmlns:a16="http://schemas.microsoft.com/office/drawing/2014/main" id="{CB5C60B2-1AB3-DC7C-FEF9-CFD7061E4DEB}"/>
              </a:ext>
            </a:extLst>
          </p:cNvPr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2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659" r:id="rId17"/>
    <p:sldLayoutId id="2147483748" r:id="rId18"/>
    <p:sldLayoutId id="2147483751" r:id="rId19"/>
    <p:sldLayoutId id="2147483676" r:id="rId20"/>
    <p:sldLayoutId id="2147483773" r:id="rId21"/>
    <p:sldLayoutId id="2147483752" r:id="rId22"/>
    <p:sldLayoutId id="2147483706" r:id="rId23"/>
    <p:sldLayoutId id="2147483660" r:id="rId24"/>
    <p:sldLayoutId id="2147483704" r:id="rId25"/>
    <p:sldLayoutId id="2147483671" r:id="rId26"/>
    <p:sldLayoutId id="2147483757" r:id="rId27"/>
    <p:sldLayoutId id="2147483702" r:id="rId28"/>
    <p:sldLayoutId id="2147483750" r:id="rId29"/>
    <p:sldLayoutId id="2147483684" r:id="rId30"/>
    <p:sldLayoutId id="2147483749" r:id="rId31"/>
    <p:sldLayoutId id="2147483686" r:id="rId32"/>
    <p:sldLayoutId id="2147483689" r:id="rId33"/>
    <p:sldLayoutId id="2147483682" r:id="rId34"/>
    <p:sldLayoutId id="2147483705" r:id="rId35"/>
    <p:sldLayoutId id="2147483710" r:id="rId36"/>
    <p:sldLayoutId id="2147483712" r:id="rId37"/>
    <p:sldLayoutId id="2147483713" r:id="rId38"/>
    <p:sldLayoutId id="2147483716" r:id="rId39"/>
    <p:sldLayoutId id="2147483715" r:id="rId40"/>
    <p:sldLayoutId id="2147483735" r:id="rId41"/>
    <p:sldLayoutId id="2147483719" r:id="rId42"/>
    <p:sldLayoutId id="2147483725" r:id="rId43"/>
    <p:sldLayoutId id="2147483726" r:id="rId44"/>
    <p:sldLayoutId id="2147483727" r:id="rId45"/>
    <p:sldLayoutId id="2147483728" r:id="rId46"/>
    <p:sldLayoutId id="2147483734" r:id="rId47"/>
    <p:sldLayoutId id="2147483753" r:id="rId48"/>
    <p:sldLayoutId id="2147483756" r:id="rId49"/>
    <p:sldLayoutId id="2147483758" r:id="rId50"/>
    <p:sldLayoutId id="2147483714" r:id="rId5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  <p:hf hdr="0" dt="0"/>
  <p:txStyles>
    <p:titleStyle>
      <a:lvl1pPr algn="l" defTabSz="1371509" rtl="0" eaLnBrk="1" latinLnBrk="0" hangingPunct="1">
        <a:lnSpc>
          <a:spcPct val="85000"/>
        </a:lnSpc>
        <a:spcBef>
          <a:spcPct val="0"/>
        </a:spcBef>
        <a:buNone/>
        <a:defRPr sz="8099" kern="1200" spc="-1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7151" indent="-137151" algn="l" defTabSz="1371509" rtl="0" eaLnBrk="1" latinLnBrk="0" hangingPunct="1">
        <a:lnSpc>
          <a:spcPct val="85000"/>
        </a:lnSpc>
        <a:spcBef>
          <a:spcPts val="195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21173" indent="-514316" algn="l" defTabSz="1371509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22905" indent="-822905" algn="l" defTabSz="1371509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3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34358" indent="-1234358" algn="l" defTabSz="1371509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645810" indent="-1645810" algn="l" defTabSz="1371509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799880" indent="-342877" algn="l" defTabSz="1371509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099860" indent="-342877" algn="l" defTabSz="1371509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399840" indent="-342877" algn="l" defTabSz="1371509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699820" indent="-342877" algn="l" defTabSz="1371509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 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09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63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7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71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26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8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3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30A00-1915-4647-8F1B-9BD001CC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646" y="2130582"/>
            <a:ext cx="16157760" cy="2487297"/>
          </a:xfrm>
        </p:spPr>
        <p:txBody>
          <a:bodyPr/>
          <a:lstStyle/>
          <a:p>
            <a:r>
              <a:rPr lang="es-BO" b="1" dirty="0"/>
              <a:t>PRESENTACIÓN: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5EC502-9A0C-CBC0-5CA0-E39BE62BE8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B84947-1E57-A4FB-6E8D-D66C7F646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144749" y="8814620"/>
            <a:ext cx="3097476" cy="181721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06D19AD-1067-F04B-F351-C2ECDE8E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909" y="5143500"/>
            <a:ext cx="11276594" cy="32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7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46091-E004-1242-7B69-E83A8D76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542" y="621034"/>
            <a:ext cx="12114787" cy="790352"/>
          </a:xfrm>
        </p:spPr>
        <p:txBody>
          <a:bodyPr>
            <a:noAutofit/>
          </a:bodyPr>
          <a:lstStyle/>
          <a:p>
            <a:r>
              <a:rPr lang="en-US" sz="7200" b="1" dirty="0" err="1"/>
              <a:t>Tareas</a:t>
            </a:r>
            <a:r>
              <a:rPr lang="en-US" sz="7200" b="1" dirty="0"/>
              <a:t> y </a:t>
            </a:r>
            <a:r>
              <a:rPr lang="en-US" sz="7200" b="1" dirty="0" err="1"/>
              <a:t>notas</a:t>
            </a:r>
            <a:endParaRPr lang="es-BO" sz="9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A52D11-A869-2285-37CD-B38E105150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837886" y="8618186"/>
            <a:ext cx="4388739" cy="2095559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3B6580-048B-135F-24C1-8DA030B74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4067" y="1729078"/>
            <a:ext cx="14329592" cy="504056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>
                <a:solidFill>
                  <a:schemeClr val="tx2"/>
                </a:solidFill>
              </a:rPr>
              <a:t>Quedan registradas en el historial del negocio o del contacto</a:t>
            </a:r>
            <a:endParaRPr lang="es-BO" b="1" dirty="0">
              <a:solidFill>
                <a:schemeClr val="tx2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3BEFC8F-C71C-748A-1974-0C82D539E3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MX" sz="5400" dirty="0"/>
              <a:t>Tareas</a:t>
            </a:r>
            <a:endParaRPr lang="es-BO" sz="5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57B4333-4A07-4A52-B90D-67B5FECBF3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0812" y="4162829"/>
            <a:ext cx="6310948" cy="3479973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chemeClr val="tx1"/>
                </a:solidFill>
              </a:rPr>
              <a:t>Puedes agendar tareas de seguimiento, como: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Llamadas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Correos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Otros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b="1" dirty="0">
              <a:solidFill>
                <a:schemeClr val="tx1"/>
              </a:solidFill>
            </a:endParaRPr>
          </a:p>
          <a:p>
            <a:r>
              <a:rPr lang="es-MX" sz="2800" b="1" dirty="0">
                <a:solidFill>
                  <a:schemeClr val="tx1"/>
                </a:solidFill>
              </a:rPr>
              <a:t>E incluir fecha de envío de recordatorio</a:t>
            </a:r>
            <a:endParaRPr lang="es-BO" sz="2800" b="1" dirty="0">
              <a:solidFill>
                <a:schemeClr val="tx1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9710E12-A095-B9C1-C111-8A18AD0B1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sz="5400" dirty="0"/>
              <a:t>Notas</a:t>
            </a:r>
            <a:endParaRPr lang="es-BO" sz="5400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8A1CA46-7B46-C2B0-2816-3AC1C05C49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58063" y="4087044"/>
            <a:ext cx="6148387" cy="472757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s-ES" sz="2800" b="1" dirty="0">
                <a:solidFill>
                  <a:schemeClr val="tx1"/>
                </a:solidFill>
              </a:rPr>
              <a:t>Puedes dejar una nota para ti o para tu líder de agentes:</a:t>
            </a:r>
          </a:p>
          <a:p>
            <a:pPr algn="l"/>
            <a:endParaRPr lang="es-ES" sz="2800" b="1" dirty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800" b="1" dirty="0"/>
              <a:t>Si deseas que alguien más lea la nota debes escribir @ seguido del nombre de la persona. Le llegará una notificación a esta persona.</a:t>
            </a:r>
          </a:p>
        </p:txBody>
      </p:sp>
    </p:spTree>
    <p:extLst>
      <p:ext uri="{BB962C8B-B14F-4D97-AF65-F5344CB8AC3E}">
        <p14:creationId xmlns:p14="http://schemas.microsoft.com/office/powerpoint/2010/main" val="307055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34B7D-1096-B124-4843-7FD2E85C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13" y="1206488"/>
            <a:ext cx="5052208" cy="72671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1500" b="1" spc="-120" dirty="0">
                <a:solidFill>
                  <a:srgbClr val="FF0000"/>
                </a:solidFill>
              </a:rPr>
              <a:t>Hubspot</a:t>
            </a:r>
          </a:p>
        </p:txBody>
      </p:sp>
      <p:sp>
        <p:nvSpPr>
          <p:cNvPr id="9" name="Marcador de texto 60">
            <a:extLst>
              <a:ext uri="{FF2B5EF4-FFF2-40B4-BE49-F238E27FC236}">
                <a16:creationId xmlns:a16="http://schemas.microsoft.com/office/drawing/2014/main" id="{32FC0109-A9B3-21FC-74C0-BA61736C16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6844" y="4657241"/>
            <a:ext cx="5919882" cy="1976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dirty="0">
                <a:solidFill>
                  <a:schemeClr val="bg1"/>
                </a:solidFill>
                <a:cs typeface="+mn-cs"/>
              </a:rPr>
              <a:t> </a:t>
            </a:r>
          </a:p>
          <a:p>
            <a:pPr defTabSz="914400"/>
            <a:r>
              <a:rPr lang="en-US" sz="4000" dirty="0">
                <a:solidFill>
                  <a:srgbClr val="FF0000"/>
                </a:solidFill>
                <a:cs typeface="+mn-cs"/>
              </a:rPr>
              <a:t>Seguimiento de Negocios</a:t>
            </a:r>
          </a:p>
          <a:p>
            <a:pPr defTabSz="914400"/>
            <a:endParaRPr lang="en-US" sz="16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AD354-5AB9-0027-36A7-186CB6A4001F}"/>
              </a:ext>
            </a:extLst>
          </p:cNvPr>
          <p:cNvSpPr txBox="1"/>
          <p:nvPr/>
        </p:nvSpPr>
        <p:spPr>
          <a:xfrm>
            <a:off x="8199431" y="2804398"/>
            <a:ext cx="864516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3600" b="1" dirty="0"/>
              <a:t>BISA Seguros </a:t>
            </a:r>
            <a:r>
              <a:rPr lang="es-MX" sz="3600" dirty="0"/>
              <a:t>utiliza este CRM, </a:t>
            </a:r>
            <a:r>
              <a:rPr lang="es-BO" sz="3600" dirty="0"/>
              <a:t>"</a:t>
            </a:r>
            <a:r>
              <a:rPr lang="es-BO" sz="3600" dirty="0" err="1"/>
              <a:t>Customer</a:t>
            </a:r>
            <a:r>
              <a:rPr lang="es-BO" sz="3600" dirty="0"/>
              <a:t> </a:t>
            </a:r>
            <a:r>
              <a:rPr lang="es-BO" sz="3600" dirty="0" err="1"/>
              <a:t>Relationship</a:t>
            </a:r>
            <a:r>
              <a:rPr lang="es-BO" sz="3600" dirty="0"/>
              <a:t> Management" (Gestión de Relación con los Clientes),</a:t>
            </a:r>
            <a:r>
              <a:rPr lang="es-MX" sz="3600" dirty="0"/>
              <a:t> para el seguimiento  de cada uno de nuestros clientes y la etapa de Negocio en la que se encuentra. </a:t>
            </a:r>
          </a:p>
          <a:p>
            <a:pPr algn="ctr">
              <a:spcAft>
                <a:spcPts val="600"/>
              </a:spcAft>
            </a:pPr>
            <a:endParaRPr lang="es-MX" sz="3600" dirty="0"/>
          </a:p>
          <a:p>
            <a:pPr algn="ctr">
              <a:spcAft>
                <a:spcPts val="600"/>
              </a:spcAft>
            </a:pPr>
            <a:r>
              <a:rPr lang="es-MX" sz="3600" dirty="0"/>
              <a:t>Es una herramienta que nos permite hacer una gestión eficiente y personalizada.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C214EA70-8A8D-CF51-DDC5-78E98ABDE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835367" y="8577025"/>
            <a:ext cx="4388739" cy="2095559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326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33004" y="0"/>
            <a:ext cx="6953408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D81994D-456F-335E-33CB-5536D7DA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8119" y="965200"/>
            <a:ext cx="5023176" cy="8376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000" b="1" spc="-1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de Hubspot</a:t>
            </a:r>
            <a:endParaRPr lang="en-US" sz="8000" spc="-12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0ABC1-AE70-BEB5-B6D4-7D818E057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298119" y="8191442"/>
            <a:ext cx="4388739" cy="20955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E6459DFB-86F3-43FA-8567-2EA6E426AE90}" type="slidenum">
              <a:rPr lang="en-US" altLang="ja-JP" sz="12400">
                <a:solidFill>
                  <a:srgbClr val="FFFFFF">
                    <a:alpha val="25000"/>
                  </a:srgbClr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 altLang="ja-JP" sz="12400" dirty="0">
              <a:solidFill>
                <a:srgbClr val="FFFFFF">
                  <a:alpha val="25000"/>
                </a:srgbClr>
              </a:solidFill>
            </a:endParaRPr>
          </a:p>
        </p:txBody>
      </p:sp>
      <p:graphicFrame>
        <p:nvGraphicFramePr>
          <p:cNvPr id="10" name="CuadroTexto 7">
            <a:extLst>
              <a:ext uri="{FF2B5EF4-FFF2-40B4-BE49-F238E27FC236}">
                <a16:creationId xmlns:a16="http://schemas.microsoft.com/office/drawing/2014/main" id="{7E3E6AC6-358C-73DA-0EE5-CF48E3FF0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350675"/>
              </p:ext>
            </p:extLst>
          </p:nvPr>
        </p:nvGraphicFramePr>
        <p:xfrm>
          <a:off x="950037" y="1026319"/>
          <a:ext cx="9630041" cy="856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37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118" y="965200"/>
            <a:ext cx="6015719" cy="8356599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9186" y="1213866"/>
            <a:ext cx="5527068" cy="7859268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734B7D-1096-B124-4843-7FD2E85C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12" y="1547451"/>
            <a:ext cx="5052208" cy="72671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000" b="1" spc="-1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Hubspot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AD354-5AB9-0027-36A7-186CB6A4001F}"/>
              </a:ext>
            </a:extLst>
          </p:cNvPr>
          <p:cNvSpPr txBox="1"/>
          <p:nvPr/>
        </p:nvSpPr>
        <p:spPr>
          <a:xfrm>
            <a:off x="7933997" y="1547451"/>
            <a:ext cx="8910604" cy="711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spcBef>
                <a:spcPts val="600"/>
              </a:spcBef>
              <a:spcAft>
                <a:spcPts val="600"/>
              </a:spcAft>
            </a:pPr>
            <a:r>
              <a:rPr lang="es-BO" b="1">
                <a:solidFill>
                  <a:schemeClr val="tx1">
                    <a:lumMod val="85000"/>
                    <a:lumOff val="15000"/>
                  </a:schemeClr>
                </a:solidFill>
              </a:rPr>
              <a:t>¿Por qué es importante para la compañía?</a:t>
            </a:r>
          </a:p>
          <a:p>
            <a:pPr algn="just" defTabSz="914400">
              <a:spcBef>
                <a:spcPts val="600"/>
              </a:spcBef>
              <a:spcAft>
                <a:spcPts val="600"/>
              </a:spcAft>
            </a:pPr>
            <a:endParaRPr lang="es-B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defTabSz="914400">
              <a:spcBef>
                <a:spcPts val="600"/>
              </a:spcBef>
              <a:spcAft>
                <a:spcPts val="600"/>
              </a:spcAft>
            </a:pPr>
            <a:r>
              <a:rPr lang="es-B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Nos permite tener un seguimiento de negocios de acuerdo a la etapa en la que se encuentren, además de diferenciar el canal por el que el cliente se contactó con nosotros. A esto le llamamos </a:t>
            </a:r>
            <a:r>
              <a:rPr lang="es-B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“Origen de Contacto”.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2BD8F309-4B10-3C18-1773-0547A8A7A1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835367" y="8577025"/>
            <a:ext cx="4388739" cy="2095559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14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50F51-A47A-DEDE-C91B-556618F0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542" y="460543"/>
            <a:ext cx="13057564" cy="1037747"/>
          </a:xfrm>
        </p:spPr>
        <p:txBody>
          <a:bodyPr>
            <a:noAutofit/>
          </a:bodyPr>
          <a:lstStyle/>
          <a:p>
            <a:r>
              <a:rPr lang="es-MX" sz="8000" b="1" dirty="0">
                <a:solidFill>
                  <a:srgbClr val="E6224E"/>
                </a:solidFill>
                <a:latin typeface="+mn-lt"/>
              </a:rPr>
              <a:t>Origen del contacto en </a:t>
            </a:r>
            <a:r>
              <a:rPr lang="es-MX" sz="8000" b="1" dirty="0" err="1">
                <a:solidFill>
                  <a:srgbClr val="E6224E"/>
                </a:solidFill>
                <a:latin typeface="+mn-lt"/>
              </a:rPr>
              <a:t>Hubspot</a:t>
            </a:r>
            <a:endParaRPr lang="es-BO" sz="8000" b="1" dirty="0">
              <a:solidFill>
                <a:srgbClr val="E6224E"/>
              </a:solidFill>
              <a:latin typeface="+mn-l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D081C9-F9BA-BBAA-8BE0-DF3DC84E0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835367" y="8577025"/>
            <a:ext cx="4388739" cy="2095559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BB4771-C459-9968-66E3-82D756C4A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6542" y="1636088"/>
            <a:ext cx="14329592" cy="504056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tx2"/>
                </a:solidFill>
              </a:rPr>
              <a:t>Para los que manejamos como Marketing</a:t>
            </a:r>
            <a:endParaRPr lang="es-BO" sz="2800" b="1" dirty="0">
              <a:solidFill>
                <a:schemeClr val="tx2"/>
              </a:solidFill>
            </a:endParaRP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2F019F53-2B32-588D-0B46-0E1844CA91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9851" y="3228751"/>
            <a:ext cx="552341" cy="552341"/>
          </a:xfrm>
        </p:spPr>
        <p:txBody>
          <a:bodyPr/>
          <a:lstStyle/>
          <a:p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7F030AC-D973-3D96-6E7D-A0863AC6B1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07153" y="3003332"/>
            <a:ext cx="4823117" cy="720080"/>
          </a:xfrm>
        </p:spPr>
        <p:txBody>
          <a:bodyPr/>
          <a:lstStyle/>
          <a:p>
            <a:r>
              <a:rPr lang="es-MX" sz="3600" b="1" dirty="0"/>
              <a:t>Landing Page</a:t>
            </a:r>
            <a:endParaRPr lang="es-BO" sz="3600" b="1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D72144A-1183-7B8D-0EFD-355652530D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45499" y="3743203"/>
            <a:ext cx="4308618" cy="1971833"/>
          </a:xfrm>
        </p:spPr>
        <p:txBody>
          <a:bodyPr/>
          <a:lstStyle/>
          <a:p>
            <a:r>
              <a:rPr lang="es-MX" sz="2800" dirty="0"/>
              <a:t>Son los clientes que dejaron sus datos a través de nuestra página web.</a:t>
            </a:r>
            <a:endParaRPr lang="es-BO" sz="2800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8976EE7E-B030-D5D7-6B08-8B3EC4A0C6B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635464" y="3228751"/>
            <a:ext cx="552341" cy="552341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95F2C15-2DFA-7892-CAA9-6AB9A2F2E3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52766" y="3003332"/>
            <a:ext cx="4823117" cy="720080"/>
          </a:xfrm>
        </p:spPr>
        <p:txBody>
          <a:bodyPr/>
          <a:lstStyle/>
          <a:p>
            <a:r>
              <a:rPr lang="es-MX" sz="3600" b="1" dirty="0"/>
              <a:t>Comentarios de </a:t>
            </a:r>
            <a:r>
              <a:rPr lang="es-MX" sz="3600" b="1" dirty="0" err="1"/>
              <a:t>Fb</a:t>
            </a:r>
            <a:endParaRPr lang="es-BO" sz="3600" b="1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68BC783-D2B8-6A0A-533E-705A2EA32E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91112" y="3743203"/>
            <a:ext cx="4308618" cy="1971833"/>
          </a:xfrm>
        </p:spPr>
        <p:txBody>
          <a:bodyPr/>
          <a:lstStyle/>
          <a:p>
            <a:r>
              <a:rPr lang="es-MX" sz="2800" dirty="0"/>
              <a:t>Son los clientes que dejaron sus datos en Facebook.</a:t>
            </a:r>
            <a:endParaRPr lang="es-BO" sz="2800" dirty="0"/>
          </a:p>
          <a:p>
            <a:endParaRPr lang="es-BO" sz="280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BC4869B-8C82-A693-C79A-9A83561CA1F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2375884" y="3228751"/>
            <a:ext cx="552341" cy="552341"/>
          </a:xfrm>
        </p:spPr>
        <p:txBody>
          <a:bodyPr/>
          <a:lstStyle/>
          <a:p>
            <a:endParaRPr lang="es-MX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5A9B257-1D69-008A-E056-77634563CC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293186" y="3003332"/>
            <a:ext cx="4823117" cy="720080"/>
          </a:xfrm>
        </p:spPr>
        <p:txBody>
          <a:bodyPr/>
          <a:lstStyle/>
          <a:p>
            <a:r>
              <a:rPr lang="es-MX" sz="3600" b="1" dirty="0"/>
              <a:t>Comentarios LinkedIn</a:t>
            </a:r>
            <a:endParaRPr lang="es-BO" sz="3600" b="1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D2F30EF-871B-BAB5-3AA0-ACCF21A171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331532" y="3743203"/>
            <a:ext cx="4308618" cy="1971833"/>
          </a:xfrm>
        </p:spPr>
        <p:txBody>
          <a:bodyPr/>
          <a:lstStyle/>
          <a:p>
            <a:r>
              <a:rPr lang="es-MX" sz="2800" dirty="0"/>
              <a:t>Son los clientes que dejaron sus datos en LinkedIn.</a:t>
            </a:r>
            <a:endParaRPr lang="es-BO" sz="2800" dirty="0"/>
          </a:p>
          <a:p>
            <a:endParaRPr lang="es-BO" sz="2800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089F0E61-B04C-80D7-301A-7F31C7F4B77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01713" y="6477495"/>
            <a:ext cx="552341" cy="552341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C74A7034-2E14-9587-6FEB-22B15A8BEE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819015" y="6252076"/>
            <a:ext cx="4823117" cy="720080"/>
          </a:xfrm>
        </p:spPr>
        <p:txBody>
          <a:bodyPr/>
          <a:lstStyle/>
          <a:p>
            <a:r>
              <a:rPr lang="es-MX" sz="3600" b="1" dirty="0"/>
              <a:t>WhatsApp</a:t>
            </a:r>
            <a:endParaRPr lang="es-BO" sz="3600" b="1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2994D4F-415D-4CD8-6182-C8D1963882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45499" y="6991947"/>
            <a:ext cx="4308618" cy="1971833"/>
          </a:xfrm>
        </p:spPr>
        <p:txBody>
          <a:bodyPr/>
          <a:lstStyle/>
          <a:p>
            <a:r>
              <a:rPr lang="es-MX" sz="2800" dirty="0"/>
              <a:t>Son los clientes que dejaron sus datos a través de WhatsApp</a:t>
            </a:r>
            <a:endParaRPr lang="es-BO" sz="2800" dirty="0"/>
          </a:p>
          <a:p>
            <a:endParaRPr lang="es-BO" sz="2800" dirty="0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43C8E72A-34D9-5C52-92AF-C11B6A0E769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647326" y="6477495"/>
            <a:ext cx="552341" cy="552341"/>
          </a:xfrm>
        </p:spPr>
        <p:txBody>
          <a:bodyPr/>
          <a:lstStyle/>
          <a:p>
            <a:endParaRPr lang="es-MX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DBEAAFA7-544A-2D0C-E966-2F3531E255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564628" y="6252076"/>
            <a:ext cx="4823117" cy="720080"/>
          </a:xfrm>
        </p:spPr>
        <p:txBody>
          <a:bodyPr/>
          <a:lstStyle/>
          <a:p>
            <a:r>
              <a:rPr lang="es-MX" sz="3600" b="1" dirty="0"/>
              <a:t>Asistente Digital</a:t>
            </a:r>
            <a:endParaRPr lang="es-BO" sz="3600" b="1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DD8C965B-1A3D-7928-3BFA-F20D38DA91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591112" y="6991947"/>
            <a:ext cx="4308618" cy="1971833"/>
          </a:xfrm>
        </p:spPr>
        <p:txBody>
          <a:bodyPr/>
          <a:lstStyle/>
          <a:p>
            <a:r>
              <a:rPr lang="es-MX" sz="2800" dirty="0"/>
              <a:t>Son los clientes que dejaron sus datos a través Messenger o el </a:t>
            </a:r>
            <a:r>
              <a:rPr lang="es-MX" sz="2800" dirty="0" err="1"/>
              <a:t>Contact</a:t>
            </a:r>
            <a:r>
              <a:rPr lang="es-MX" sz="2800" dirty="0"/>
              <a:t> Center.</a:t>
            </a:r>
            <a:endParaRPr lang="es-BO" sz="2800" dirty="0"/>
          </a:p>
          <a:p>
            <a:endParaRPr lang="es-BO" sz="280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B23FDE42-2753-8709-AB77-F5D7B710FBE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2387746" y="6477495"/>
            <a:ext cx="552341" cy="552341"/>
          </a:xfrm>
        </p:spPr>
        <p:txBody>
          <a:bodyPr/>
          <a:lstStyle/>
          <a:p>
            <a:endParaRPr lang="es-MX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0F4AC9EB-3307-1D6E-251E-DD0EA87419D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305048" y="6252076"/>
            <a:ext cx="4823117" cy="720080"/>
          </a:xfrm>
        </p:spPr>
        <p:txBody>
          <a:bodyPr/>
          <a:lstStyle/>
          <a:p>
            <a:r>
              <a:rPr lang="es-MX" sz="3600" b="1" dirty="0"/>
              <a:t>Reseñas Google</a:t>
            </a:r>
            <a:endParaRPr lang="es-BO" sz="3600" b="1" dirty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B84054F7-20DB-07BC-E328-2AF8EBD3B8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331532" y="6991947"/>
            <a:ext cx="4308618" cy="1971833"/>
          </a:xfrm>
        </p:spPr>
        <p:txBody>
          <a:bodyPr/>
          <a:lstStyle/>
          <a:p>
            <a:r>
              <a:rPr lang="es-MX" sz="2800" dirty="0"/>
              <a:t>Son los clientes que dejaron sus datos como reseña en Google</a:t>
            </a:r>
            <a:endParaRPr lang="es-BO" sz="2800" dirty="0"/>
          </a:p>
          <a:p>
            <a:endParaRPr lang="es-BO" sz="2800" dirty="0"/>
          </a:p>
        </p:txBody>
      </p:sp>
    </p:spTree>
    <p:extLst>
      <p:ext uri="{BB962C8B-B14F-4D97-AF65-F5344CB8AC3E}">
        <p14:creationId xmlns:p14="http://schemas.microsoft.com/office/powerpoint/2010/main" val="417709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B308395A-64B6-12DD-CC4A-EFEBE2DC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151" y="436691"/>
            <a:ext cx="16157760" cy="1063791"/>
          </a:xfrm>
        </p:spPr>
        <p:txBody>
          <a:bodyPr>
            <a:noAutofit/>
          </a:bodyPr>
          <a:lstStyle/>
          <a:p>
            <a:r>
              <a:rPr lang="es-MX" sz="8000" b="1" dirty="0">
                <a:solidFill>
                  <a:srgbClr val="E6224E"/>
                </a:solidFill>
                <a:latin typeface="+mn-lt"/>
              </a:rPr>
              <a:t>Origen del contacto en </a:t>
            </a:r>
            <a:r>
              <a:rPr lang="es-MX" sz="8000" b="1" dirty="0" err="1">
                <a:solidFill>
                  <a:srgbClr val="E6224E"/>
                </a:solidFill>
                <a:latin typeface="+mn-lt"/>
              </a:rPr>
              <a:t>Hubspot</a:t>
            </a:r>
            <a:endParaRPr lang="es-BO" sz="8000" b="1" dirty="0">
              <a:solidFill>
                <a:srgbClr val="E6224E"/>
              </a:solidFill>
              <a:latin typeface="+mn-l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FAB87A-DB31-D79F-BCE6-BCAE0090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18904" y="8681908"/>
            <a:ext cx="4388739" cy="2095559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170C05A3-8872-4667-99EF-24E974537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6542" y="1605092"/>
            <a:ext cx="14329592" cy="504056"/>
          </a:xfrm>
        </p:spPr>
        <p:txBody>
          <a:bodyPr>
            <a:normAutofit/>
          </a:bodyPr>
          <a:lstStyle/>
          <a:p>
            <a:r>
              <a:rPr lang="es-MX" altLang="ja-JP" sz="2800" b="1" dirty="0">
                <a:solidFill>
                  <a:schemeClr val="tx2"/>
                </a:solidFill>
              </a:rPr>
              <a:t>Los que manejarás como Agente</a:t>
            </a:r>
            <a:endParaRPr lang="es-BO" altLang="ja-JP" sz="2800" b="1" dirty="0">
              <a:solidFill>
                <a:schemeClr val="tx2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1916D86-5B86-5F46-7F0C-D0B82339DB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4014" y="6042346"/>
            <a:ext cx="4635777" cy="720080"/>
          </a:xfrm>
        </p:spPr>
        <p:txBody>
          <a:bodyPr/>
          <a:lstStyle/>
          <a:p>
            <a:r>
              <a:rPr lang="es-MX" sz="3600" b="1" dirty="0"/>
              <a:t>Carga Intermediario</a:t>
            </a:r>
            <a:endParaRPr lang="es-BO" sz="3600" b="1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243BB79-D7B8-1A0E-F796-229CF5F3DE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11086" y="6890706"/>
            <a:ext cx="4702628" cy="2143030"/>
          </a:xfrm>
        </p:spPr>
        <p:txBody>
          <a:bodyPr/>
          <a:lstStyle/>
          <a:p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Son los clientes que tu consigues de forma personal</a:t>
            </a:r>
            <a:r>
              <a:rPr lang="es-BO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77BD829-4833-85E4-7F55-911B1F0184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1600" y="6040002"/>
            <a:ext cx="4676895" cy="720080"/>
          </a:xfrm>
        </p:spPr>
        <p:txBody>
          <a:bodyPr/>
          <a:lstStyle/>
          <a:p>
            <a:r>
              <a:rPr lang="es-MX" sz="3600" b="1" dirty="0"/>
              <a:t>Ferias y activaciones</a:t>
            </a:r>
            <a:endParaRPr lang="es-BO" sz="3600" b="1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378B5A5-8DD5-78C1-D095-356D73CA92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04346" y="6888362"/>
            <a:ext cx="4702628" cy="2143030"/>
          </a:xfrm>
        </p:spPr>
        <p:txBody>
          <a:bodyPr/>
          <a:lstStyle/>
          <a:p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Son los clientes que dejaron sus datos en alguna actividad que tuvimos</a:t>
            </a:r>
            <a:endParaRPr lang="es-BO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BO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492787D-A5A8-F1A2-13C3-2E4D7B165B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961877" y="6042346"/>
            <a:ext cx="4676895" cy="720080"/>
          </a:xfrm>
        </p:spPr>
        <p:txBody>
          <a:bodyPr/>
          <a:lstStyle/>
          <a:p>
            <a:r>
              <a:rPr lang="es-MX" sz="3600" b="1" dirty="0"/>
              <a:t>Cartera por recuperar</a:t>
            </a:r>
            <a:endParaRPr lang="es-BO" sz="3600" b="1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3C4DF8A-6D08-A57B-31AB-7D7C6BBAB6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959179" y="6890706"/>
            <a:ext cx="4702628" cy="2143030"/>
          </a:xfrm>
        </p:spPr>
        <p:txBody>
          <a:bodyPr/>
          <a:lstStyle/>
          <a:p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Son los clientes que en algún momento solicitaron información y no cerraron la venta.</a:t>
            </a:r>
            <a:endParaRPr lang="es-BO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BO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C7A8DF3-2EBB-77E4-59C8-E6ECD889EF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71075" y="4030492"/>
            <a:ext cx="2798199" cy="720080"/>
          </a:xfrm>
        </p:spPr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 clientes</a:t>
            </a:r>
            <a:endParaRPr lang="es-B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108FD39-26B2-18FC-DB8C-2739434EDD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40947" y="3777822"/>
            <a:ext cx="2798199" cy="720080"/>
          </a:xfrm>
        </p:spPr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Clientes de Actividades</a:t>
            </a:r>
            <a:endParaRPr lang="es-B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54C2D86-8E93-8DB0-1571-B5765D5CCE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699567" y="3717883"/>
            <a:ext cx="3201514" cy="720080"/>
          </a:xfrm>
        </p:spPr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Prospectos que no cerraron la venta</a:t>
            </a:r>
            <a:endParaRPr lang="es-B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75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66B74-BB65-CF0A-B979-1BE707FB9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451" y="451232"/>
            <a:ext cx="16157760" cy="879289"/>
          </a:xfrm>
        </p:spPr>
        <p:txBody>
          <a:bodyPr>
            <a:noAutofit/>
          </a:bodyPr>
          <a:lstStyle/>
          <a:p>
            <a:r>
              <a:rPr lang="es-MX" sz="8000" b="1" dirty="0">
                <a:solidFill>
                  <a:srgbClr val="E6224E"/>
                </a:solidFill>
              </a:rPr>
              <a:t>Datos de Contactos</a:t>
            </a:r>
            <a:endParaRPr lang="es-BO" sz="8000" b="1" dirty="0">
              <a:solidFill>
                <a:srgbClr val="E6224E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25E83B-5282-EE8C-48C8-195C7A19D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96395" y="8607664"/>
            <a:ext cx="4388739" cy="2095559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0764AD9-AFA5-8DB1-20D9-5BACBE3A0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0597" y="4296426"/>
            <a:ext cx="7811145" cy="535901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tx1"/>
                </a:solidFill>
              </a:rPr>
              <a:t>Nombres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tx1"/>
                </a:solidFill>
              </a:rPr>
              <a:t>Apellidos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tx1"/>
                </a:solidFill>
              </a:rPr>
              <a:t>Teléfono de Contacto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tx1"/>
                </a:solidFill>
              </a:rPr>
              <a:t>Correo Electrónico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tx1"/>
                </a:solidFill>
              </a:rPr>
              <a:t>Sucursal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tx1"/>
                </a:solidFill>
              </a:rPr>
              <a:t>Ramo de interés (Vida)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tx1"/>
                </a:solidFill>
              </a:rPr>
              <a:t>Producto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tx1"/>
                </a:solidFill>
              </a:rPr>
              <a:t>Origen del Contacto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tx1"/>
                </a:solidFill>
              </a:rPr>
              <a:t>Propietario del contacto (este es tu nombre)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tx1"/>
                </a:solidFill>
              </a:rPr>
              <a:t>Tienen un negocio asociado</a:t>
            </a:r>
          </a:p>
          <a:p>
            <a:endParaRPr lang="es-BO" sz="2800" b="1" dirty="0">
              <a:solidFill>
                <a:schemeClr val="tx1"/>
              </a:solidFill>
            </a:endParaRPr>
          </a:p>
        </p:txBody>
      </p:sp>
      <p:pic>
        <p:nvPicPr>
          <p:cNvPr id="9" name="Marcador de posición de imagen 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2217133-6FB4-7D79-F8FF-5622F48B6F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7936694-53F5-2F64-90EB-A13EC27C30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5207" y="2483241"/>
            <a:ext cx="8804600" cy="1477610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chemeClr val="tx1"/>
                </a:solidFill>
              </a:rPr>
              <a:t>Un contacto es el registro de datos principales de tu cliente</a:t>
            </a:r>
            <a:endParaRPr lang="es-BO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8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66B74-BB65-CF0A-B979-1BE707FB9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108" y="553357"/>
            <a:ext cx="16157760" cy="818243"/>
          </a:xfrm>
        </p:spPr>
        <p:txBody>
          <a:bodyPr>
            <a:noAutofit/>
          </a:bodyPr>
          <a:lstStyle/>
          <a:p>
            <a:r>
              <a:rPr lang="es-MX" sz="8000" b="1" dirty="0">
                <a:solidFill>
                  <a:srgbClr val="E6224E"/>
                </a:solidFill>
              </a:rPr>
              <a:t>Datos en Negocios</a:t>
            </a:r>
            <a:endParaRPr lang="es-BO" sz="8000" b="1" dirty="0">
              <a:solidFill>
                <a:srgbClr val="E6224E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25E83B-5282-EE8C-48C8-195C7A19D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20382" y="8685863"/>
            <a:ext cx="4388739" cy="2095559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0764AD9-AFA5-8DB1-20D9-5BACBE3A0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8877" y="4296425"/>
            <a:ext cx="7460323" cy="5606991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Pipeline “Nuevo” o “Renovaciones”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Nombres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Apellidos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Teléfono de Contacto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Correo Electrónico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Sucursal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Ramo de interés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Producto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Origen del Contacto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Propietario del contacto (este es tu nombre)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Valor del negocio en $</a:t>
            </a:r>
            <a:r>
              <a:rPr lang="es-MX" sz="2800" b="1" dirty="0" err="1">
                <a:solidFill>
                  <a:schemeClr val="tx1"/>
                </a:solidFill>
              </a:rPr>
              <a:t>us</a:t>
            </a:r>
            <a:r>
              <a:rPr lang="es-MX" sz="2800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/>
                </a:solidFill>
              </a:rPr>
              <a:t>Etapa de Seguimiento</a:t>
            </a:r>
          </a:p>
          <a:p>
            <a:endParaRPr lang="es-BO" sz="2800" b="1" dirty="0">
              <a:solidFill>
                <a:schemeClr val="tx1"/>
              </a:solidFill>
            </a:endParaRPr>
          </a:p>
        </p:txBody>
      </p:sp>
      <p:pic>
        <p:nvPicPr>
          <p:cNvPr id="10" name="Marcador de posición de imagen 9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BC07048-1CDC-CB31-517E-AAE0B3551B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7936694-53F5-2F64-90EB-A13EC27C30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11061" y="2014780"/>
            <a:ext cx="8804600" cy="1657229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chemeClr val="tx1"/>
                </a:solidFill>
              </a:rPr>
              <a:t>Un negocio es el registro de la etapa en la que se encuentra tu cliente, incluye los siguientes datos</a:t>
            </a:r>
            <a:endParaRPr lang="es-BO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0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33004" y="0"/>
            <a:ext cx="6953408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D81994D-456F-335E-33CB-5536D7DA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8119" y="965200"/>
            <a:ext cx="5023176" cy="8376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s-BO" sz="6600" b="1" spc="-12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la relación entre Contactos y Negocios?</a:t>
            </a:r>
            <a:endParaRPr lang="es-BO" sz="6600" spc="-12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0ABC1-AE70-BEB5-B6D4-7D818E057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298119" y="8274021"/>
            <a:ext cx="4388739" cy="20955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E6459DFB-86F3-43FA-8567-2EA6E426AE90}" type="slidenum">
              <a:rPr lang="en-US" altLang="ja-JP" sz="10300">
                <a:solidFill>
                  <a:srgbClr val="FFFFFF">
                    <a:alpha val="25000"/>
                  </a:srgbClr>
                </a:solidFill>
              </a:rPr>
              <a:pPr defTabSz="457200">
                <a:spcAft>
                  <a:spcPts val="600"/>
                </a:spcAft>
              </a:pPr>
              <a:t>9</a:t>
            </a:fld>
            <a:endParaRPr lang="en-US" altLang="ja-JP" sz="10300" dirty="0">
              <a:solidFill>
                <a:srgbClr val="FFFFFF">
                  <a:alpha val="25000"/>
                </a:srgbClr>
              </a:solidFill>
            </a:endParaRPr>
          </a:p>
        </p:txBody>
      </p:sp>
      <p:graphicFrame>
        <p:nvGraphicFramePr>
          <p:cNvPr id="9" name="CuadroTexto 6">
            <a:extLst>
              <a:ext uri="{FF2B5EF4-FFF2-40B4-BE49-F238E27FC236}">
                <a16:creationId xmlns:a16="http://schemas.microsoft.com/office/drawing/2014/main" id="{54A8F16A-840C-79B0-8C39-148226BBE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197924"/>
              </p:ext>
            </p:extLst>
          </p:nvPr>
        </p:nvGraphicFramePr>
        <p:xfrm>
          <a:off x="950037" y="1026319"/>
          <a:ext cx="9417025" cy="831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8192095"/>
      </p:ext>
    </p:extLst>
  </p:cSld>
  <p:clrMapOvr>
    <a:masterClrMapping/>
  </p:clrMapOvr>
</p:sld>
</file>

<file path=ppt/theme/theme1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ega - Fre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22473</TotalTime>
  <Words>613</Words>
  <Application>Microsoft Office PowerPoint</Application>
  <PresentationFormat>Personalizado</PresentationFormat>
  <Paragraphs>97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Vega - Footer Only</vt:lpstr>
      <vt:lpstr>Vega - Free</vt:lpstr>
      <vt:lpstr>Metropolitano</vt:lpstr>
      <vt:lpstr>PRESENTACIÓN:</vt:lpstr>
      <vt:lpstr>Hubspot</vt:lpstr>
      <vt:lpstr>Beneficios de Hubspot</vt:lpstr>
      <vt:lpstr>Hubspot</vt:lpstr>
      <vt:lpstr>Origen del contacto en Hubspot</vt:lpstr>
      <vt:lpstr>Origen del contacto en Hubspot</vt:lpstr>
      <vt:lpstr>Datos de Contactos</vt:lpstr>
      <vt:lpstr>Datos en Negocios</vt:lpstr>
      <vt:lpstr>¿Cuál es la relación entre Contactos y Negocios?</vt:lpstr>
      <vt:lpstr>Tareas y notas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"Carola Alejandra Vargas Guzmán" &lt;cavargas@grupobisa.com&gt;</dc:creator>
  <cp:lastModifiedBy>Giovanna Torres</cp:lastModifiedBy>
  <cp:revision>399</cp:revision>
  <dcterms:created xsi:type="dcterms:W3CDTF">2015-09-05T11:42:45Z</dcterms:created>
  <dcterms:modified xsi:type="dcterms:W3CDTF">2023-12-05T02:27:17Z</dcterms:modified>
</cp:coreProperties>
</file>